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65" r:id="rId4"/>
    <p:sldId id="260" r:id="rId5"/>
    <p:sldId id="264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F7AA-253D-4893-B0EA-DB88A80FAB8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20B5-2FE7-4E49-AE31-E46B5E91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320B5-2FE7-4E49-AE31-E46B5E9131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4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g4l1nhtnmrr4374j41pkdiu9teocns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4" y="1035655"/>
            <a:ext cx="7560812" cy="50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5256568" y="4941168"/>
            <a:ext cx="3059848" cy="11521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12700" dir="5280000" rotWithShape="0">
              <a:srgbClr val="000000">
                <a:alpha val="4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571500" indent="-571500" algn="just">
              <a:spcBef>
                <a:spcPct val="0"/>
              </a:spcBef>
              <a:buBlip>
                <a:blip r:embed="rId4"/>
              </a:buBlip>
              <a:defRPr sz="4400"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None/>
            </a:pPr>
            <a:r>
              <a:rPr lang="ru-RU" sz="1200" dirty="0"/>
              <a:t>Автор:</a:t>
            </a:r>
            <a:r>
              <a:rPr lang="ru-RU" sz="1200" i="1" dirty="0"/>
              <a:t> </a:t>
            </a:r>
            <a:r>
              <a:rPr lang="ru-RU" sz="1200" dirty="0"/>
              <a:t>Абай </a:t>
            </a:r>
            <a:r>
              <a:rPr lang="ru-RU" sz="1200" dirty="0" err="1"/>
              <a:t>облысының</a:t>
            </a:r>
            <a:r>
              <a:rPr lang="ru-RU" sz="1200" dirty="0"/>
              <a:t> </a:t>
            </a:r>
            <a:r>
              <a:rPr lang="ru-RU" sz="1200" dirty="0" err="1"/>
              <a:t>мәдениет</a:t>
            </a:r>
            <a:r>
              <a:rPr lang="ru-RU" sz="1200" dirty="0"/>
              <a:t>, </a:t>
            </a:r>
            <a:r>
              <a:rPr lang="ru-RU" sz="1200" dirty="0" err="1"/>
              <a:t>тілдерді</a:t>
            </a:r>
            <a:r>
              <a:rPr lang="ru-RU" sz="1200" dirty="0"/>
              <a:t> </a:t>
            </a:r>
            <a:r>
              <a:rPr lang="ru-RU" sz="1200" dirty="0" err="1"/>
              <a:t>дамыту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smtClean="0"/>
              <a:t>архив </a:t>
            </a:r>
            <a:r>
              <a:rPr lang="ru-RU" sz="1200" dirty="0" err="1" smtClean="0"/>
              <a:t>ісі</a:t>
            </a:r>
            <a:r>
              <a:rPr lang="ru-RU" sz="1200" dirty="0" smtClean="0"/>
              <a:t> </a:t>
            </a:r>
            <a:r>
              <a:rPr lang="ru-RU" sz="1200" dirty="0" err="1" smtClean="0"/>
              <a:t>басқармасының</a:t>
            </a:r>
            <a:r>
              <a:rPr lang="ru-RU" sz="1200" dirty="0" smtClean="0"/>
              <a:t> </a:t>
            </a:r>
            <a:r>
              <a:rPr lang="ru-RU" sz="1200" dirty="0"/>
              <a:t>"Абай </a:t>
            </a:r>
            <a:r>
              <a:rPr lang="ru-RU" sz="1200" dirty="0" err="1" smtClean="0"/>
              <a:t>облысы</a:t>
            </a:r>
            <a:r>
              <a:rPr lang="ru-RU" sz="1200" dirty="0" smtClean="0"/>
              <a:t> </a:t>
            </a:r>
            <a:r>
              <a:rPr lang="ru-RU" sz="1200" dirty="0" err="1"/>
              <a:t>мемлекеттік</a:t>
            </a:r>
            <a:r>
              <a:rPr lang="ru-RU" sz="1200" dirty="0"/>
              <a:t> </a:t>
            </a:r>
            <a:r>
              <a:rPr lang="ru-RU" sz="1200" dirty="0" err="1" smtClean="0"/>
              <a:t>архиві</a:t>
            </a:r>
            <a:r>
              <a:rPr lang="ru-RU" sz="1200" dirty="0" smtClean="0"/>
              <a:t>" </a:t>
            </a:r>
          </a:p>
          <a:p>
            <a:pPr marL="0" indent="0" algn="r">
              <a:buNone/>
            </a:pPr>
            <a:r>
              <a:rPr lang="ru-RU" sz="1200" dirty="0" smtClean="0"/>
              <a:t>КММ-</a:t>
            </a:r>
            <a:r>
              <a:rPr lang="ru-RU" sz="1200" dirty="0" err="1" smtClean="0"/>
              <a:t>нің</a:t>
            </a:r>
            <a:r>
              <a:rPr lang="ru-RU" sz="1200" dirty="0" smtClean="0"/>
              <a:t> </a:t>
            </a:r>
            <a:r>
              <a:rPr lang="ru-RU" sz="1200" dirty="0" err="1"/>
              <a:t>Аягөз</a:t>
            </a:r>
            <a:r>
              <a:rPr lang="ru-RU" sz="1200" dirty="0"/>
              <a:t> </a:t>
            </a:r>
            <a:r>
              <a:rPr lang="ru-RU" sz="1200" dirty="0" err="1"/>
              <a:t>филиалының</a:t>
            </a:r>
            <a:r>
              <a:rPr lang="ru-RU" sz="1200" dirty="0"/>
              <a:t> </a:t>
            </a:r>
            <a:r>
              <a:rPr lang="ru-RU" sz="1200" dirty="0" err="1" smtClean="0"/>
              <a:t>архившісі</a:t>
            </a:r>
            <a:r>
              <a:rPr lang="ru-RU" sz="1200" dirty="0" smtClean="0"/>
              <a:t> </a:t>
            </a:r>
          </a:p>
          <a:p>
            <a:pPr marL="0" indent="0" algn="r">
              <a:buNone/>
            </a:pPr>
            <a:r>
              <a:rPr lang="ru-RU" sz="1200" b="1" dirty="0" err="1" smtClean="0"/>
              <a:t>Сатимбекова</a:t>
            </a:r>
            <a:r>
              <a:rPr lang="ru-RU" sz="1200" b="1" dirty="0" smtClean="0"/>
              <a:t> </a:t>
            </a:r>
            <a:r>
              <a:rPr lang="ru-RU" sz="1200" b="1" dirty="0" err="1"/>
              <a:t>Жадыра</a:t>
            </a:r>
            <a:r>
              <a:rPr lang="ru-RU" sz="1200" b="1" dirty="0"/>
              <a:t> </a:t>
            </a:r>
            <a:r>
              <a:rPr lang="ru-RU" sz="1200" b="1" dirty="0" err="1" smtClean="0"/>
              <a:t>Базаровна</a:t>
            </a:r>
            <a:endParaRPr lang="ru-RU" sz="1200" b="1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70943"/>
            <a:ext cx="792088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31 МАМЫР САЯСИ ҚУҒЫН-СҮРГІН ҚҰРБАНДАРЫН ЕСКЕ АЛУ КҮНІ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2528" y="-531440"/>
            <a:ext cx="6781800" cy="16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КІРІСПЕ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79512" y="908720"/>
            <a:ext cx="8496944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buBlip>
                <a:blip r:embed="rId2"/>
              </a:buBlip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Саяси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қуғын-сүргін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(лат.</a:t>
            </a:r>
            <a:r>
              <a:rPr lang="en-US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repressio</a:t>
            </a:r>
            <a:r>
              <a:rPr lang="en-US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 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басу,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қысым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көрсету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мемлекет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саяси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себептер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бойынша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өмірінен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немесе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бас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бостандығынан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айыру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психиатриялық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емдеу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мекемелеріне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мәжбүрлеп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емдеуге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орналастыру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елден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шығарып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жіберу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және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азаматтығынан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айыру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халық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топтарын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тұрғылықты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жерінен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шығару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жер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аударуға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жер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аударуға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және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арнайы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жіберуге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жіберу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түрінде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қолданатын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мәжбүрлеудің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түрлі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шаралары.бас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бостандығын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шектеу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жағдайында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қоныстандыру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мәжбүрлеп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еңбекке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тарту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сондай-ақ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таптық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әлеуметтік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ұлттық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жағынан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мемлекет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немесе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саяси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жүйе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үшін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әлеуметтік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қауіпті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танылған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адамдарды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өзге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де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құқықтары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мен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бостандықтарынан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айыру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немесе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шектеу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діни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немесе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басқа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белгілермен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	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Қуғын-сүргіннің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мақсаты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кеңестік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режимнің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билікті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ұстап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тұруы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келіспеушілікпен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күресу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қоғамды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қорқыту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сондай-ақ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экономикалық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мәселелерді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шешу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болды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just"/>
            <a:endParaRPr lang="ru-RU" sz="55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71500" indent="-571500" algn="just">
              <a:buBlip>
                <a:blip r:embed="rId2"/>
              </a:buBlip>
            </a:pP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31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мамыр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Қазақстан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тарихының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қайғылы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беттерінің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бірі-жаппай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саяси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қуғын-сүргін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мен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миллиондаған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адамдардың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өліміне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әкеп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соқтырған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түршігерлік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ашаршылықты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еске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күні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Қазақстанның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тәуелсіздігі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жарияланғаннан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кейін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1993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жылы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"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Жаппай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саяси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қуғын-сүргін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құрбандарын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оңалту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туралы"Заң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қабылданды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340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адам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ақталды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1997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жылы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Қазақстан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Республикасының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экс-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Президенті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Н.Ә.Назарбаевтың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Жарлығымен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31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мамыр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ресми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"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қуғын-сүргін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құрбандарын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еске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алу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күні"болып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5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жарияланды</a:t>
            </a:r>
            <a:r>
              <a:rPr lang="ru-RU" sz="55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55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66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541" y="-27384"/>
            <a:ext cx="6576819" cy="6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547464"/>
            <a:ext cx="7344816" cy="16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РЕПРЕССИЯ АУҚЫМЫ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79512" y="926476"/>
            <a:ext cx="8136904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571500" indent="-571500" algn="just">
              <a:spcBef>
                <a:spcPct val="0"/>
              </a:spcBef>
              <a:buBlip>
                <a:blip r:embed="rId3"/>
              </a:buBlip>
              <a:defRPr sz="4400"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КСРО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бойынша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жалпы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сандар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1920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жылдардан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1950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жылдардың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басына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дейін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миллиондаған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азаматтар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қуғын-сүргінге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ұшырады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Тарихшылардың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бағалауы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бойынша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3,5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миллионнан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астам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контрреволюциялық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баптар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бойынша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сотталған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Оның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700 000-ға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жуығы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үлкен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террор"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кезеңінде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(1937-1938)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атылды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Шамамен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миллион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Гулагтың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лагерьлерінен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аударуларынан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түрмелерінен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өтті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лагерьдің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дирекциясы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7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Қазақстандағы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қуғын-сүргін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1930-1950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жылдары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Қазақстанға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1,5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миллионнан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астам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түрлі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ұлт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өкілдері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шешендер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ингуштар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корейлер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немістер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поляктар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т.б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аударылды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Қазақстанда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лагерь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жүйесі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арқылы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жүздеген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тұтқын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өтті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Тек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Қарлагта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Қарағанды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уақытта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75 000-ға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дейін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ұсталды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Алжирде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сатқындар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әйелдерінің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Ақмола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лагері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8000-ға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жуық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әйел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болды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7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Репрессияның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салдары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Ұлттық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зиялы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қауымды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дінбасыларды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ғалымдарды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мәдениет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қайраткерлерін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Алаш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қозғалысын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жою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Миллиондаған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отбасылардың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тағдырын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жою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50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ale_120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2" y="404664"/>
            <a:ext cx="78554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4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16002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АРХИВ ЖӘНЕ ШЫҢДЫҚ</a:t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ҚАЛПЫНА КЕЛТІРУ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55576" y="1772816"/>
            <a:ext cx="756084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just">
              <a:spcBef>
                <a:spcPct val="0"/>
              </a:spcBef>
              <a:buNone/>
              <a:defRPr sz="2000" b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Архив –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қуғын-сүргін</a:t>
            </a:r>
            <a:r>
              <a:rPr lang="ru-RU" dirty="0" smtClean="0"/>
              <a:t> </a:t>
            </a:r>
            <a:r>
              <a:rPr lang="ru-RU" dirty="0" err="1"/>
              <a:t>құрбандарының</a:t>
            </a:r>
            <a:r>
              <a:rPr lang="ru-RU" dirty="0"/>
              <a:t> </a:t>
            </a:r>
            <a:r>
              <a:rPr lang="ru-RU" dirty="0" err="1"/>
              <a:t>тағдыры</a:t>
            </a:r>
            <a:r>
              <a:rPr lang="ru-RU" dirty="0"/>
              <a:t>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келтірілетін</a:t>
            </a:r>
            <a:r>
              <a:rPr lang="ru-RU" dirty="0"/>
              <a:t> </a:t>
            </a:r>
            <a:r>
              <a:rPr lang="ru-RU" dirty="0" err="1"/>
              <a:t>шынайы</a:t>
            </a:r>
            <a:r>
              <a:rPr lang="ru-RU" dirty="0"/>
              <a:t> </a:t>
            </a:r>
            <a:r>
              <a:rPr lang="ru-RU" dirty="0" err="1"/>
              <a:t>құжаттардың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. </a:t>
            </a:r>
            <a:r>
              <a:rPr lang="ru-RU" dirty="0" smtClean="0"/>
              <a:t>Архив </a:t>
            </a:r>
            <a:r>
              <a:rPr lang="ru-RU" dirty="0" err="1"/>
              <a:t>қорларының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</a:t>
            </a:r>
            <a:r>
              <a:rPr lang="ru-RU" dirty="0" err="1"/>
              <a:t>қуғын-сүргінге</a:t>
            </a:r>
            <a:r>
              <a:rPr lang="ru-RU" dirty="0"/>
              <a:t> </a:t>
            </a:r>
            <a:r>
              <a:rPr lang="ru-RU" dirty="0" err="1"/>
              <a:t>ұшыраған</a:t>
            </a:r>
            <a:r>
              <a:rPr lang="ru-RU" dirty="0"/>
              <a:t> </a:t>
            </a:r>
            <a:r>
              <a:rPr lang="ru-RU" dirty="0" err="1"/>
              <a:t>мыңдаған</a:t>
            </a:r>
            <a:r>
              <a:rPr lang="ru-RU" dirty="0"/>
              <a:t> </a:t>
            </a:r>
            <a:r>
              <a:rPr lang="ru-RU" dirty="0" err="1"/>
              <a:t>қылмыстық</a:t>
            </a:r>
            <a:r>
              <a:rPr lang="ru-RU" dirty="0"/>
              <a:t> </a:t>
            </a:r>
            <a:r>
              <a:rPr lang="ru-RU" dirty="0" err="1"/>
              <a:t>істерді</a:t>
            </a:r>
            <a:r>
              <a:rPr lang="ru-RU" dirty="0"/>
              <a:t>, </a:t>
            </a:r>
            <a:r>
              <a:rPr lang="ru-RU" dirty="0" err="1"/>
              <a:t>ө</a:t>
            </a:r>
            <a:r>
              <a:rPr lang="ru-RU" dirty="0" err="1" smtClean="0"/>
              <a:t>кімдерді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істерді</a:t>
            </a:r>
            <a:r>
              <a:rPr lang="ru-RU" dirty="0"/>
              <a:t> </a:t>
            </a:r>
            <a:r>
              <a:rPr lang="ru-RU" dirty="0" err="1"/>
              <a:t>құпиясыздандыруға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туды</a:t>
            </a:r>
            <a:r>
              <a:rPr lang="ru-RU" dirty="0"/>
              <a:t>. </a:t>
            </a:r>
            <a:r>
              <a:rPr lang="ru-RU" dirty="0" smtClean="0"/>
              <a:t>Архив </a:t>
            </a:r>
            <a:r>
              <a:rPr lang="ru-RU" dirty="0" err="1"/>
              <a:t>зардап</a:t>
            </a:r>
            <a:r>
              <a:rPr lang="ru-RU" dirty="0"/>
              <a:t> </a:t>
            </a:r>
            <a:r>
              <a:rPr lang="ru-RU" dirty="0" err="1"/>
              <a:t>шеккендерді</a:t>
            </a:r>
            <a:r>
              <a:rPr lang="ru-RU" dirty="0"/>
              <a:t> </a:t>
            </a:r>
            <a:r>
              <a:rPr lang="ru-RU" dirty="0" err="1"/>
              <a:t>оңалтуға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әділеттілікті</a:t>
            </a:r>
            <a:r>
              <a:rPr lang="ru-RU" dirty="0"/>
              <a:t>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келтіруге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 smtClean="0"/>
              <a:t>. </a:t>
            </a:r>
            <a:r>
              <a:rPr lang="ru-RU" dirty="0" err="1" smtClean="0"/>
              <a:t>Адамдар</a:t>
            </a:r>
            <a:r>
              <a:rPr lang="ru-RU" dirty="0" smtClean="0"/>
              <a:t> </a:t>
            </a:r>
            <a:r>
              <a:rPr lang="ru-RU" dirty="0" err="1"/>
              <a:t>туыстарының</a:t>
            </a:r>
            <a:r>
              <a:rPr lang="ru-RU" dirty="0"/>
              <a:t> </a:t>
            </a:r>
            <a:r>
              <a:rPr lang="ru-RU" dirty="0" err="1"/>
              <a:t>тағдыры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 smtClean="0"/>
              <a:t>архивке</a:t>
            </a:r>
            <a:r>
              <a:rPr lang="ru-RU" dirty="0" smtClean="0"/>
              <a:t> </a:t>
            </a:r>
            <a:r>
              <a:rPr lang="ru-RU" dirty="0" err="1"/>
              <a:t>жүгінеді</a:t>
            </a:r>
            <a:r>
              <a:rPr lang="ru-RU" dirty="0"/>
              <a:t>. </a:t>
            </a:r>
            <a:r>
              <a:rPr lang="ru-RU" dirty="0" err="1" smtClean="0"/>
              <a:t>Архивтік</a:t>
            </a:r>
            <a:r>
              <a:rPr lang="ru-RU" dirty="0" smtClean="0"/>
              <a:t> </a:t>
            </a:r>
            <a:r>
              <a:rPr lang="ru-RU" dirty="0" err="1" smtClean="0"/>
              <a:t>мәліметтер</a:t>
            </a:r>
            <a:r>
              <a:rPr lang="ru-RU" dirty="0" smtClean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өмірбаяндар</a:t>
            </a:r>
            <a:r>
              <a:rPr lang="ru-RU" dirty="0"/>
              <a:t>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келтіріліп</a:t>
            </a:r>
            <a:r>
              <a:rPr lang="ru-RU" dirty="0"/>
              <a:t>, </a:t>
            </a:r>
            <a:r>
              <a:rPr lang="ru-RU" dirty="0" err="1"/>
              <a:t>жад</a:t>
            </a:r>
            <a:r>
              <a:rPr lang="ru-RU" dirty="0"/>
              <a:t> </a:t>
            </a:r>
            <a:r>
              <a:rPr lang="ru-RU" dirty="0" err="1"/>
              <a:t>кітаптары</a:t>
            </a:r>
            <a:r>
              <a:rPr lang="ru-RU" dirty="0"/>
              <a:t>, </a:t>
            </a:r>
            <a:r>
              <a:rPr lang="ru-RU" dirty="0" err="1"/>
              <a:t>көрмелер</a:t>
            </a:r>
            <a:r>
              <a:rPr lang="ru-RU" dirty="0"/>
              <a:t>, </a:t>
            </a:r>
            <a:r>
              <a:rPr lang="ru-RU" dirty="0" err="1"/>
              <a:t>фильмдер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9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475456"/>
            <a:ext cx="7560840" cy="16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ҚОРТЫНДЫ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55576" y="1124744"/>
            <a:ext cx="756084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571500" indent="-571500" algn="just">
              <a:spcBef>
                <a:spcPct val="0"/>
              </a:spcBef>
              <a:buBlip>
                <a:blip r:embed="rId2"/>
              </a:buBlip>
              <a:defRPr sz="4400"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b="1" dirty="0" err="1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</a:t>
            </a:r>
            <a:r>
              <a:rPr lang="ru-RU" sz="26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сақтау-қайталануға</a:t>
            </a:r>
            <a:r>
              <a:rPr lang="ru-RU" sz="2600" b="1" dirty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жол</a:t>
            </a:r>
            <a:r>
              <a:rPr lang="ru-RU" sz="2600" b="1" dirty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бермеу</a:t>
            </a:r>
            <a:r>
              <a:rPr lang="ru-RU" sz="26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 algn="ctr">
              <a:buNone/>
            </a:pPr>
            <a:endParaRPr lang="ru-RU" sz="20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"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жазықсыз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құрбандардың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әрқайсысын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еске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түсіру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арқылы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ғана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идеалды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болашаққа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жол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аша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аламыз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Болашақтың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берік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негізі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тәуелсіздіктен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басталады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Қасым-Жомарт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Тоқаев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халыққа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жолдауында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Біздің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әрқайсымыздың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міндетіміз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ғасырдың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қиын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кезеңдерінің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бірінің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жазықсыз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құрбандарының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жанына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құрмет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көрсету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",-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атап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өтті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– 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тарихи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жадтың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кілті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Архивтік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құжатсыз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қуғын-сүргін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ауқымы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құрбан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болғандардың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есімдері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туралы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шындықты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білу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ұрпақтар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байланысын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қалпына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келтіру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мүмкін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емес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537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photo_2022-05-31_12-22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" y="-27384"/>
            <a:ext cx="9217024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311</TotalTime>
  <Words>211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31 МАМЫР САЯСИ ҚУҒЫН-СҮРГІН ҚҰРБАНДАРЫН ЕСКЕ АЛУ КҮНІ</vt:lpstr>
      <vt:lpstr>КІРІСПЕ</vt:lpstr>
      <vt:lpstr>Презентация PowerPoint</vt:lpstr>
      <vt:lpstr>РЕПРЕССИЯ АУҚЫМЫ</vt:lpstr>
      <vt:lpstr>Презентация PowerPoint</vt:lpstr>
      <vt:lpstr> АРХИВ ЖӘНЕ ШЫҢДЫҚ ҚАЛПЫНА КЕЛТІРУ</vt:lpstr>
      <vt:lpstr>ҚОРТЫНДЫ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31-мая   День памяти жертв  политических репрессий</dc:title>
  <dc:creator>пк</dc:creator>
  <cp:lastModifiedBy>пк</cp:lastModifiedBy>
  <cp:revision>38</cp:revision>
  <dcterms:created xsi:type="dcterms:W3CDTF">2025-05-20T06:26:49Z</dcterms:created>
  <dcterms:modified xsi:type="dcterms:W3CDTF">2025-05-26T04:11:06Z</dcterms:modified>
</cp:coreProperties>
</file>