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7" r:id="rId2"/>
    <p:sldId id="276" r:id="rId3"/>
    <p:sldId id="256" r:id="rId4"/>
    <p:sldId id="257" r:id="rId5"/>
    <p:sldId id="258" r:id="rId6"/>
    <p:sldId id="259" r:id="rId7"/>
    <p:sldId id="260" r:id="rId8"/>
    <p:sldId id="261" r:id="rId9"/>
    <p:sldId id="262" r:id="rId10"/>
    <p:sldId id="271" r:id="rId11"/>
    <p:sldId id="268" r:id="rId12"/>
    <p:sldId id="269" r:id="rId13"/>
    <p:sldId id="267" r:id="rId14"/>
    <p:sldId id="270" r:id="rId15"/>
    <p:sldId id="273" r:id="rId16"/>
    <p:sldId id="275" r:id="rId17"/>
    <p:sldId id="274" r:id="rId18"/>
    <p:sldId id="263" r:id="rId19"/>
    <p:sldId id="264" r:id="rId20"/>
    <p:sldId id="265" r:id="rId21"/>
    <p:sldId id="266" r:id="rId22"/>
    <p:sldId id="272" r:id="rId23"/>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13FF49F-854A-428B-9604-669598107AB4}" type="datetimeFigureOut">
              <a:rPr lang="ru-RU" smtClean="0"/>
              <a:t>25.02.2025</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120151-681D-4B5C-BEB0-7A4814DC0112}"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13FF49F-854A-428B-9604-669598107AB4}" type="datetimeFigureOut">
              <a:rPr lang="ru-RU" smtClean="0"/>
              <a:t>25.02.2025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120151-681D-4B5C-BEB0-7A4814DC011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13FF49F-854A-428B-9604-669598107AB4}" type="datetimeFigureOut">
              <a:rPr lang="ru-RU" smtClean="0"/>
              <a:t>25.02.2025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120151-681D-4B5C-BEB0-7A4814DC011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13FF49F-854A-428B-9604-669598107AB4}" type="datetimeFigureOut">
              <a:rPr lang="ru-RU" smtClean="0"/>
              <a:t>25.02.2025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120151-681D-4B5C-BEB0-7A4814DC011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13FF49F-854A-428B-9604-669598107AB4}" type="datetimeFigureOut">
              <a:rPr lang="ru-RU" smtClean="0"/>
              <a:t>25.02.2025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120151-681D-4B5C-BEB0-7A4814DC0112}"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E13FF49F-854A-428B-9604-669598107AB4}" type="datetimeFigureOut">
              <a:rPr lang="ru-RU" smtClean="0"/>
              <a:t>25.02.2025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B120151-681D-4B5C-BEB0-7A4814DC0112}"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13FF49F-854A-428B-9604-669598107AB4}" type="datetimeFigureOut">
              <a:rPr lang="ru-RU" smtClean="0"/>
              <a:t>25.02.2025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B120151-681D-4B5C-BEB0-7A4814DC011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E13FF49F-854A-428B-9604-669598107AB4}" type="datetimeFigureOut">
              <a:rPr lang="ru-RU" smtClean="0"/>
              <a:t>25.02.2025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B120151-681D-4B5C-BEB0-7A4814DC011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FF49F-854A-428B-9604-669598107AB4}" type="datetimeFigureOut">
              <a:rPr lang="ru-RU" smtClean="0"/>
              <a:t>25.02.2025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B120151-681D-4B5C-BEB0-7A4814DC011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13FF49F-854A-428B-9604-669598107AB4}" type="datetimeFigureOut">
              <a:rPr lang="ru-RU" smtClean="0"/>
              <a:t>25.02.2025</a:t>
            </a:fld>
            <a:endParaRPr lang="ru-RU"/>
          </a:p>
        </p:txBody>
      </p:sp>
      <p:sp>
        <p:nvSpPr>
          <p:cNvPr id="7" name="Slide Number Placeholder 6"/>
          <p:cNvSpPr>
            <a:spLocks noGrp="1"/>
          </p:cNvSpPr>
          <p:nvPr>
            <p:ph type="sldNum" sz="quarter" idx="12"/>
          </p:nvPr>
        </p:nvSpPr>
        <p:spPr/>
        <p:txBody>
          <a:bodyPr/>
          <a:lstStyle/>
          <a:p>
            <a:fld id="{8B120151-681D-4B5C-BEB0-7A4814DC0112}"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13FF49F-854A-428B-9604-669598107AB4}" type="datetimeFigureOut">
              <a:rPr lang="ru-RU" smtClean="0"/>
              <a:t>25.02.2025</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8B120151-681D-4B5C-BEB0-7A4814DC0112}"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13FF49F-854A-428B-9604-669598107AB4}" type="datetimeFigureOut">
              <a:rPr lang="ru-RU" smtClean="0"/>
              <a:t>25.02.2025</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120151-681D-4B5C-BEB0-7A4814DC011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рабочий стол\ВОВ\Секен Жунусов\Жунусов.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32656"/>
            <a:ext cx="4392488" cy="60035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Прямоугольник 4"/>
          <p:cNvSpPr/>
          <p:nvPr/>
        </p:nvSpPr>
        <p:spPr>
          <a:xfrm>
            <a:off x="4172070" y="476672"/>
            <a:ext cx="4616284" cy="181588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FF0000"/>
                </a:solidFill>
                <a:effectLst>
                  <a:outerShdw blurRad="76200" dist="50800" dir="5400000" algn="tl" rotWithShape="0">
                    <a:srgbClr val="000000">
                      <a:alpha val="65000"/>
                    </a:srgbClr>
                  </a:outerShdw>
                </a:effectLst>
              </a:rPr>
              <a:t>Ж</a:t>
            </a:r>
            <a:r>
              <a:rPr lang="kk-KZ" sz="4000" b="1" spc="50" dirty="0" smtClean="0">
                <a:ln w="11430"/>
                <a:solidFill>
                  <a:srgbClr val="FF0000"/>
                </a:solidFill>
                <a:effectLst>
                  <a:outerShdw blurRad="76200" dist="50800" dir="5400000" algn="tl" rotWithShape="0">
                    <a:srgbClr val="000000">
                      <a:alpha val="65000"/>
                    </a:srgbClr>
                  </a:outerShdw>
                </a:effectLst>
              </a:rPr>
              <a:t>унусов</a:t>
            </a:r>
          </a:p>
          <a:p>
            <a:pPr algn="ctr"/>
            <a:r>
              <a:rPr lang="kk-KZ" sz="4000" b="1" spc="50" dirty="0" smtClean="0">
                <a:ln w="11430"/>
                <a:solidFill>
                  <a:srgbClr val="FF0000"/>
                </a:solidFill>
                <a:effectLst>
                  <a:outerShdw blurRad="76200" dist="50800" dir="5400000" algn="tl" rotWithShape="0">
                    <a:srgbClr val="000000">
                      <a:alpha val="65000"/>
                    </a:srgbClr>
                  </a:outerShdw>
                </a:effectLst>
              </a:rPr>
              <a:t> Секен</a:t>
            </a:r>
            <a:endParaRPr lang="ru-RU" sz="4000" b="1" spc="50" dirty="0" smtClean="0">
              <a:ln w="11430"/>
              <a:solidFill>
                <a:srgbClr val="FF0000"/>
              </a:solidFill>
              <a:effectLst>
                <a:outerShdw blurRad="76200" dist="50800" dir="5400000" algn="tl" rotWithShape="0">
                  <a:srgbClr val="000000">
                    <a:alpha val="65000"/>
                  </a:srgbClr>
                </a:outerShdw>
              </a:effectLst>
            </a:endParaRPr>
          </a:p>
          <a:p>
            <a:pPr algn="ctr"/>
            <a:r>
              <a:rPr lang="ru-RU" sz="3200" b="1" spc="50" dirty="0" smtClean="0">
                <a:ln w="11430"/>
                <a:solidFill>
                  <a:srgbClr val="FF0000"/>
                </a:solidFill>
                <a:effectLst>
                  <a:outerShdw blurRad="76200" dist="50800" dir="5400000" algn="tl" rotWithShape="0">
                    <a:srgbClr val="000000">
                      <a:alpha val="65000"/>
                    </a:srgbClr>
                  </a:outerShdw>
                </a:effectLst>
              </a:rPr>
              <a:t>(1924-2005 </a:t>
            </a:r>
            <a:r>
              <a:rPr lang="ru-RU" sz="3200" b="1" spc="50" dirty="0" err="1" smtClean="0">
                <a:ln w="11430"/>
                <a:solidFill>
                  <a:srgbClr val="FF0000"/>
                </a:solidFill>
                <a:effectLst>
                  <a:outerShdw blurRad="76200" dist="50800" dir="5400000" algn="tl" rotWithShape="0">
                    <a:srgbClr val="000000">
                      <a:alpha val="65000"/>
                    </a:srgbClr>
                  </a:outerShdw>
                </a:effectLst>
              </a:rPr>
              <a:t>жж</a:t>
            </a:r>
            <a:r>
              <a:rPr lang="ru-RU" sz="3200" b="1" spc="50" dirty="0" smtClean="0">
                <a:ln w="11430"/>
                <a:solidFill>
                  <a:srgbClr val="FF0000"/>
                </a:solidFill>
                <a:effectLst>
                  <a:outerShdw blurRad="76200" dist="50800" dir="5400000" algn="tl" rotWithShape="0">
                    <a:srgbClr val="000000">
                      <a:alpha val="65000"/>
                    </a:srgbClr>
                  </a:outerShdw>
                </a:effectLst>
              </a:rPr>
              <a:t>.)</a:t>
            </a:r>
            <a:endParaRPr lang="ru-RU" sz="3200" b="1" spc="50" dirty="0">
              <a:ln w="11430"/>
              <a:solidFill>
                <a:srgbClr val="FF0000"/>
              </a:solidFill>
              <a:effectLst>
                <a:outerShdw blurRad="76200" dist="50800" dir="5400000" algn="tl" rotWithShape="0">
                  <a:srgbClr val="000000">
                    <a:alpha val="65000"/>
                  </a:srgbClr>
                </a:outerShdw>
              </a:effectLst>
            </a:endParaRPr>
          </a:p>
        </p:txBody>
      </p:sp>
      <p:sp>
        <p:nvSpPr>
          <p:cNvPr id="6" name="Прямоугольник 5"/>
          <p:cNvSpPr/>
          <p:nvPr/>
        </p:nvSpPr>
        <p:spPr>
          <a:xfrm>
            <a:off x="4355976" y="2996952"/>
            <a:ext cx="4248472" cy="1754326"/>
          </a:xfrm>
          <a:prstGeom prst="rect">
            <a:avLst/>
          </a:prstGeom>
          <a:noFill/>
        </p:spPr>
        <p:txBody>
          <a:bodyPr wrap="square" lIns="91440" tIns="45720" rIns="91440" bIns="45720">
            <a:spAutoFit/>
          </a:bodyPr>
          <a:lstStyle/>
          <a:p>
            <a:pPr algn="ctr"/>
            <a:r>
              <a:rPr lang="kk-KZ"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Ұлы Отан Соғысының ардагері</a:t>
            </a:r>
            <a:endPar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63243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пк\Desktop\ф.342, оп.4, д5 об.jpg"/>
          <p:cNvPicPr>
            <a:picLocks noChangeAspect="1" noChangeArrowheads="1"/>
          </p:cNvPicPr>
          <p:nvPr/>
        </p:nvPicPr>
        <p:blipFill rotWithShape="1">
          <a:blip r:embed="rId2">
            <a:extLst>
              <a:ext uri="{28A0092B-C50C-407E-A947-70E740481C1C}">
                <a14:useLocalDpi xmlns:a14="http://schemas.microsoft.com/office/drawing/2010/main" val="0"/>
              </a:ext>
            </a:extLst>
          </a:blip>
          <a:srcRect l="12546" r="4645" b="3486"/>
          <a:stretch/>
        </p:blipFill>
        <p:spPr bwMode="auto">
          <a:xfrm>
            <a:off x="452760" y="404664"/>
            <a:ext cx="8229601" cy="59073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219" name="Picture 3" descr="C:\Users\пк\Desktop\ф.342, оп.4, д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47044">
            <a:off x="177493" y="845962"/>
            <a:ext cx="5271368" cy="33518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6"/>
          <p:cNvSpPr txBox="1"/>
          <p:nvPr/>
        </p:nvSpPr>
        <p:spPr>
          <a:xfrm>
            <a:off x="26244" y="6255291"/>
            <a:ext cx="9143999" cy="58477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оп.4, д.5</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358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пк\Desktop\ф.342, оп.4, д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86" t="63406" r="4458"/>
          <a:stretch/>
        </p:blipFill>
        <p:spPr bwMode="auto">
          <a:xfrm>
            <a:off x="323528" y="499231"/>
            <a:ext cx="4378483" cy="28803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 name="Picture 3" descr="C:\Users\пк\Desktop\ф.342, оп.4, д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t="70" r="539" b="46903"/>
          <a:stretch/>
        </p:blipFill>
        <p:spPr bwMode="auto">
          <a:xfrm rot="5400000">
            <a:off x="5325613" y="-279109"/>
            <a:ext cx="2810480" cy="41736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 name="Picture 3" descr="C:\Users\пк\Desktop\ф.342, оп.4, д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61" t="-1" r="50715" b="44051"/>
          <a:stretch/>
        </p:blipFill>
        <p:spPr bwMode="auto">
          <a:xfrm rot="5400000">
            <a:off x="2938837" y="2685899"/>
            <a:ext cx="2917613" cy="44038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TextBox 6"/>
          <p:cNvSpPr txBox="1"/>
          <p:nvPr/>
        </p:nvSpPr>
        <p:spPr>
          <a:xfrm>
            <a:off x="26244" y="6255291"/>
            <a:ext cx="9143999" cy="58477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оп.4, д.6</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358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пк\Desktop\ф.342, оп.4, д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619" b="46712"/>
          <a:stretch/>
        </p:blipFill>
        <p:spPr bwMode="auto">
          <a:xfrm rot="5400000">
            <a:off x="1084675" y="-212467"/>
            <a:ext cx="2808312" cy="41865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 name="Picture 2" descr="C:\Users\пк\Desktop\ф.342, оп.4, д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1" t="353" r="50927" b="46359"/>
          <a:stretch/>
        </p:blipFill>
        <p:spPr bwMode="auto">
          <a:xfrm rot="5400000">
            <a:off x="5470948" y="-4754"/>
            <a:ext cx="2709555" cy="42484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 name="Picture 2" descr="C:\Users\пк\Desktop\ф.342, оп.4, д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355" t="64125" r="3975" b="-1"/>
          <a:stretch/>
        </p:blipFill>
        <p:spPr bwMode="auto">
          <a:xfrm>
            <a:off x="2078890" y="3314292"/>
            <a:ext cx="4293310" cy="27790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TextBox 6"/>
          <p:cNvSpPr txBox="1"/>
          <p:nvPr/>
        </p:nvSpPr>
        <p:spPr>
          <a:xfrm>
            <a:off x="26244" y="6255291"/>
            <a:ext cx="9143999" cy="58477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оп.4, д.7</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358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пк\Desktop\ф.342, оп.4, д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20688"/>
            <a:ext cx="4820614" cy="3484259"/>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пк\Desktop\ф.342, оп.4, д8 об.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3140968"/>
            <a:ext cx="4871401" cy="32789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6"/>
          <p:cNvSpPr txBox="1"/>
          <p:nvPr/>
        </p:nvSpPr>
        <p:spPr>
          <a:xfrm>
            <a:off x="26244" y="6255291"/>
            <a:ext cx="9143999" cy="58477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оп.4, д.8</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5220072" y="836712"/>
            <a:ext cx="3530355" cy="1754326"/>
          </a:xfrm>
          <a:prstGeom prst="rect">
            <a:avLst/>
          </a:prstGeom>
          <a:noFill/>
        </p:spPr>
        <p:txBody>
          <a:bodyPr wrap="square" lIns="91440" tIns="45720" rIns="91440" bIns="45720">
            <a:spAutoFit/>
          </a:bodyPr>
          <a:lstStyle/>
          <a:p>
            <a:pPr algn="ctr"/>
            <a:r>
              <a:rPr lang="kk-KZ" b="1" cap="all" dirty="0" smtClean="0">
                <a:ln w="9000" cmpd="sng">
                  <a:solidFill>
                    <a:srgbClr val="00B050"/>
                  </a:solidFill>
                  <a:prstDash val="solid"/>
                </a:ln>
                <a:solidFill>
                  <a:srgbClr val="FFFF00"/>
                </a:solidFill>
                <a:effectLst>
                  <a:reflection blurRad="12700" stA="28000" endPos="45000" dist="1000" dir="5400000" sy="-100000" algn="bl" rotWithShape="0"/>
                </a:effectLst>
              </a:rPr>
              <a:t>Ұлы отан соғысының 55 жылдық мерекесімен </a:t>
            </a:r>
          </a:p>
          <a:p>
            <a:pPr algn="ctr"/>
            <a:r>
              <a:rPr lang="kk-KZ" b="1" cap="all" dirty="0" smtClean="0">
                <a:ln w="9000" cmpd="sng">
                  <a:solidFill>
                    <a:srgbClr val="00B050"/>
                  </a:solidFill>
                  <a:prstDash val="solid"/>
                </a:ln>
                <a:solidFill>
                  <a:srgbClr val="FFFF00"/>
                </a:solidFill>
                <a:effectLst>
                  <a:reflection blurRad="12700" stA="28000" endPos="45000" dist="1000" dir="5400000" sy="-100000" algn="bl" rotWithShape="0"/>
                </a:effectLst>
              </a:rPr>
              <a:t>Тұңғыш ҚР Президенті Н.А.НАзарбаевтың С.Жунусовты құттықтау хаты</a:t>
            </a:r>
            <a:endParaRPr lang="ru-RU" b="1" cap="all" dirty="0">
              <a:ln w="9000" cmpd="sng">
                <a:solidFill>
                  <a:srgbClr val="00B050"/>
                </a:solidFill>
                <a:prstDash val="solid"/>
              </a:ln>
              <a:solidFill>
                <a:srgbClr val="FFFF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523372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пк\Desktop\01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13" t="3111" r="3604" b="968"/>
          <a:stretch/>
        </p:blipFill>
        <p:spPr bwMode="auto">
          <a:xfrm rot="5400000">
            <a:off x="1474188" y="-676921"/>
            <a:ext cx="6192689" cy="821184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3314" name="Picture 2" descr="C:\Users\пк\Desktop\ф.342, оп.4, д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35467">
            <a:off x="324822" y="915408"/>
            <a:ext cx="4614863" cy="35385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TextBox 6"/>
          <p:cNvSpPr txBox="1"/>
          <p:nvPr/>
        </p:nvSpPr>
        <p:spPr>
          <a:xfrm>
            <a:off x="26244" y="6255291"/>
            <a:ext cx="9143999" cy="58477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оп.4, д.12</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358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пк\Desktop\021.jpg"/>
          <p:cNvPicPr>
            <a:picLocks noChangeAspect="1" noChangeArrowheads="1"/>
          </p:cNvPicPr>
          <p:nvPr/>
        </p:nvPicPr>
        <p:blipFill rotWithShape="1">
          <a:blip r:embed="rId2">
            <a:extLst>
              <a:ext uri="{28A0092B-C50C-407E-A947-70E740481C1C}">
                <a14:useLocalDpi xmlns:a14="http://schemas.microsoft.com/office/drawing/2010/main" val="0"/>
              </a:ext>
            </a:extLst>
          </a:blip>
          <a:srcRect l="1393" r="4476"/>
          <a:stretch/>
        </p:blipFill>
        <p:spPr bwMode="auto">
          <a:xfrm rot="5400000">
            <a:off x="1517949" y="-633159"/>
            <a:ext cx="6108096" cy="8208913"/>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C:\Users\пк\Desktop\ф.342, оп.4, д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20688"/>
            <a:ext cx="5179103" cy="338709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TextBox 6"/>
          <p:cNvSpPr txBox="1"/>
          <p:nvPr/>
        </p:nvSpPr>
        <p:spPr>
          <a:xfrm>
            <a:off x="26244" y="6255291"/>
            <a:ext cx="9143999" cy="58477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оп.4, д.16</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4872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пк\Desktop\ф343, оп.3, д.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169" y="-27384"/>
            <a:ext cx="8647311" cy="30849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7410" name="Picture 2" descr="C:\Users\пк\Desktop\ф.342, оп.4, д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276" y="3045028"/>
            <a:ext cx="8578204" cy="36197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extBox 6"/>
          <p:cNvSpPr txBox="1"/>
          <p:nvPr/>
        </p:nvSpPr>
        <p:spPr>
          <a:xfrm>
            <a:off x="26244" y="6255291"/>
            <a:ext cx="9143999" cy="58477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оп.4, д.18</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5808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пк\Desktop\ф.342, оп.4, д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360168"/>
            <a:ext cx="4751824" cy="61926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TextBox 6"/>
          <p:cNvSpPr txBox="1"/>
          <p:nvPr/>
        </p:nvSpPr>
        <p:spPr>
          <a:xfrm>
            <a:off x="26244" y="6255291"/>
            <a:ext cx="9143999" cy="58477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оп.4, д.19</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5649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пк\Desktop\ф.342, оп.4, д2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048"/>
          <a:stretch/>
        </p:blipFill>
        <p:spPr bwMode="auto">
          <a:xfrm rot="5400000">
            <a:off x="2154629" y="-224858"/>
            <a:ext cx="4887225" cy="73170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6"/>
          <p:cNvSpPr txBox="1"/>
          <p:nvPr/>
        </p:nvSpPr>
        <p:spPr>
          <a:xfrm>
            <a:off x="26244" y="6255291"/>
            <a:ext cx="9143999" cy="58477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оп.4, д.20</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939726" y="611396"/>
            <a:ext cx="731703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kk-KZ" b="1" cap="all" dirty="0"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Аягөз ауданының құрметтік азаматтарымен кездесу</a:t>
            </a:r>
            <a:endParaRPr lang="ru-RU" b="1" cap="all" dirty="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TextBox 4"/>
          <p:cNvSpPr txBox="1"/>
          <p:nvPr/>
        </p:nvSpPr>
        <p:spPr>
          <a:xfrm>
            <a:off x="1043608" y="5842139"/>
            <a:ext cx="7272808" cy="323165"/>
          </a:xfrm>
          <a:prstGeom prst="rect">
            <a:avLst/>
          </a:prstGeom>
          <a:noFill/>
        </p:spPr>
        <p:txBody>
          <a:bodyPr wrap="square" rtlCol="0">
            <a:spAutoFit/>
          </a:bodyPr>
          <a:lstStyle/>
          <a:p>
            <a:r>
              <a:rPr lang="kk-KZ" sz="15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С.Жунусов 1-ші қатарда сол жақтан алтыншы</a:t>
            </a:r>
            <a:endParaRPr lang="ru-RU" sz="15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9613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пк\Desktop\ф.342, оп.4, д21,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025"/>
          <a:stretch/>
        </p:blipFill>
        <p:spPr bwMode="auto">
          <a:xfrm>
            <a:off x="1187624" y="743426"/>
            <a:ext cx="6912768" cy="53843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6"/>
          <p:cNvSpPr txBox="1"/>
          <p:nvPr/>
        </p:nvSpPr>
        <p:spPr>
          <a:xfrm>
            <a:off x="26244" y="6255291"/>
            <a:ext cx="9143999" cy="58477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оп.4, д.21</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11560" y="404664"/>
            <a:ext cx="4104456" cy="400110"/>
          </a:xfrm>
          <a:prstGeom prst="rect">
            <a:avLst/>
          </a:prstGeom>
          <a:noFill/>
        </p:spPr>
        <p:txBody>
          <a:bodyPr wrap="square" rtlCol="0">
            <a:spAutoFit/>
          </a:bodyPr>
          <a:lstStyle/>
          <a:p>
            <a:r>
              <a:rPr lang="kk-KZ"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Секен Жунусов отбасымен</a:t>
            </a:r>
            <a:endPar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6297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548680"/>
            <a:ext cx="8186718" cy="6117059"/>
          </a:xfrm>
          <a:prstGeom prst="rect">
            <a:avLst/>
          </a:prstGeom>
        </p:spPr>
        <p:txBody>
          <a:bodyPr wrap="square">
            <a:spAutoFit/>
          </a:bodyPr>
          <a:lstStyle/>
          <a:p>
            <a:pPr marL="285750" indent="-285750" algn="just">
              <a:buFont typeface="Wingdings" panose="05000000000000000000" pitchFamily="2" charset="2"/>
              <a:buChar char="q"/>
            </a:pPr>
            <a:r>
              <a:rPr lang="kk-KZ" sz="1350" dirty="0">
                <a:latin typeface="Times New Roman" panose="02020603050405020304" pitchFamily="18" charset="0"/>
                <a:cs typeface="Times New Roman" panose="02020603050405020304" pitchFamily="18" charset="0"/>
              </a:rPr>
              <a:t>Жүнісов Секен 1924 жылы 9 қыркүйекте Алматы облысы Аягөз ауданы Сергиополь ауылында дүниеге келген. 1937 жылы Сергиополь педагогикалық училищесіне түсті. 1941 жылы педагогикалық училищені бітіріп, Үржар ауданы Ақжар ауылындағы Кеңес бастауыш мектебінің мұғалімі болып жұмыс істеді.</a:t>
            </a:r>
            <a:endParaRPr lang="ru-RU" sz="135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kk-KZ" sz="1350" dirty="0">
                <a:latin typeface="Times New Roman" panose="02020603050405020304" pitchFamily="18" charset="0"/>
                <a:cs typeface="Times New Roman" panose="02020603050405020304" pitchFamily="18" charset="0"/>
              </a:rPr>
              <a:t>1942 жылы 9 қыркүйекте Кеңес Армиясының қатарына шақырылды. 1942 жылдың қыркүйек айынан 1942 жылдың 25 қазанына дейін Мәскеу қаласындағы 173 атқыштар полкінің жанындағы оқу батальонында болды.</a:t>
            </a:r>
            <a:endParaRPr lang="ru-RU" sz="135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kk-KZ" sz="1350" dirty="0">
                <a:latin typeface="Times New Roman" panose="02020603050405020304" pitchFamily="18" charset="0"/>
                <a:cs typeface="Times New Roman" panose="02020603050405020304" pitchFamily="18" charset="0"/>
              </a:rPr>
              <a:t>1942 жылы 5 қазанда коммунистер мен комсомолшыларды іріктеп алып, ерекше мақсаттағы батальон құрып, майданға Сталинградты қорғауға жіберді. Секен Жүнісов жерлесі Бекен Мужимовпен бірге генерал Чуйковтың 62-ші армиясы құрамындағы 21-ші атқыштар бригадасының 226-шы ерекше атқыштар батальонының пулемет ротасына қабылданды. Секен Жүнісов Сталинград түбіндегі ұрыста контузия алып, госпитальда жатып, өз бөлігін Тернопольщинада қуып жетті.</a:t>
            </a:r>
            <a:endParaRPr lang="ru-RU" sz="135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kk-KZ" sz="1350" dirty="0">
                <a:latin typeface="Times New Roman" panose="02020603050405020304" pitchFamily="18" charset="0"/>
                <a:cs typeface="Times New Roman" panose="02020603050405020304" pitchFamily="18" charset="0"/>
              </a:rPr>
              <a:t>Немістердің капитуляциясы туралы 1945 жылы 8 мамырда Дрезден қаласында білді. Секен Жүнісов соғысты кіші лейтенант шенінде аяқтады. Өзінің ерлігі мен ерлігі үшін Секен Жүнісов «Қызыл Жұлдыз» орденімен, «ІІ дәрежелі Отан соғысы» орденімен, «Ерлігі үшін» (Дрезден жанындағы екінші контузия кезінде жоғалтқан), «Сталинградты қорғағаны үшін», «Германияны жеңгені үшін» медальдарымен марапатталды басқа да мерейтойлық медальдармен марапатталады Секен Жүнісов 1946 жылдың мамыр айында әскерге шақырылды.</a:t>
            </a:r>
            <a:endParaRPr lang="ru-RU" sz="135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kk-KZ" sz="1350" dirty="0">
                <a:latin typeface="Times New Roman" panose="02020603050405020304" pitchFamily="18" charset="0"/>
                <a:cs typeface="Times New Roman" panose="02020603050405020304" pitchFamily="18" charset="0"/>
              </a:rPr>
              <a:t>Бейбіт еңбек жолын Секен Жүнісов 1946 жылдың шілдесінен бастап аудандық комсомол комитетінің нұсқаушысы, содан кейін Аягөз аудандық комсомол комитетінің бірінші хатшысы, 1951 жылы Семей облысы Компартиясының Шубартау аудандық комитетінің екінші хатшысы болып бастады.</a:t>
            </a:r>
            <a:endParaRPr lang="ru-RU" sz="135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kk-KZ" sz="1350" dirty="0">
                <a:latin typeface="Times New Roman" panose="02020603050405020304" pitchFamily="18" charset="0"/>
                <a:cs typeface="Times New Roman" panose="02020603050405020304" pitchFamily="18" charset="0"/>
              </a:rPr>
              <a:t>Секен Жүнісов Аягөз қаласындағы сегіз жылдық мектептің директоры болып жұмыс істеді. Табысты еңбек еткені үшін білім беру саласында «Қазақ КСР халық ағартушылығының үздігі» белгісімен марапатталған. Үлкен үлесі үшін көптеген грамоталармен және дипломдармен марапатталды. 1987 жылдың маусымында еңбек сіңірген демалысына шықты. 1996 жылы 6 ақпанда «Аягөз ауданының құрметті азаматы» атағына ие болды. Еңбек сіңірген демалыста болған Секен Жүнісов ауданның барлық қоғамдық іс-шараларына қатысты. 1987-1991 жылдары Ұлы Отан соғысының ардагерлері кеңесінің төрағасы болды. 1991 жылдан 2004 жылға дейін «Қазақ тілі» қоғамдық бірлестігінің төрағасы болды. 2005 жылы қайтыс болғаннан кейін үлкен еңбегі үшін Аягөз қаласының Интернатская көшесі С.Жүнісов атындағы көше болып өзгертілді.</a:t>
            </a:r>
            <a:endParaRPr lang="ru-RU" sz="13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946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пк\Desktop\ф.342, оп.4, д2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63" t="50837" r="5736" b="1656"/>
          <a:stretch/>
        </p:blipFill>
        <p:spPr bwMode="auto">
          <a:xfrm>
            <a:off x="925835" y="773519"/>
            <a:ext cx="7344816" cy="50317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6"/>
          <p:cNvSpPr txBox="1"/>
          <p:nvPr/>
        </p:nvSpPr>
        <p:spPr>
          <a:xfrm>
            <a:off x="26244" y="6255291"/>
            <a:ext cx="9143999" cy="58477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оп.4, д.21</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11560" y="404664"/>
            <a:ext cx="4104456" cy="400110"/>
          </a:xfrm>
          <a:prstGeom prst="rect">
            <a:avLst/>
          </a:prstGeom>
          <a:noFill/>
        </p:spPr>
        <p:txBody>
          <a:bodyPr wrap="square" rtlCol="0">
            <a:spAutoFit/>
          </a:bodyPr>
          <a:lstStyle/>
          <a:p>
            <a:r>
              <a:rPr lang="kk-KZ"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Секен Жунусов отбасымен</a:t>
            </a:r>
            <a:endPar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925835" y="5805264"/>
            <a:ext cx="2998093" cy="338554"/>
          </a:xfrm>
          <a:prstGeom prst="rect">
            <a:avLst/>
          </a:prstGeom>
        </p:spPr>
        <p:txBody>
          <a:bodyPr wrap="square">
            <a:spAutoFit/>
          </a:bodyPr>
          <a:lstStyle/>
          <a:p>
            <a:pPr algn="just"/>
            <a:r>
              <a:rPr lang="kk-KZ" sz="1600" b="1" dirty="0" smtClean="0">
                <a:latin typeface="Times New Roman" panose="02020603050405020304" pitchFamily="18" charset="0"/>
                <a:cs typeface="Times New Roman" panose="02020603050405020304" pitchFamily="18" charset="0"/>
              </a:rPr>
              <a:t>С.Жунусов сол жақтан бірінші</a:t>
            </a:r>
            <a:endParaRPr lang="kk-KZ"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4977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пк\Desktop\ф.342, оп.4, д21.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8191" r="1886" b="53894"/>
          <a:stretch/>
        </p:blipFill>
        <p:spPr bwMode="auto">
          <a:xfrm>
            <a:off x="715621" y="692696"/>
            <a:ext cx="7744811" cy="51189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6"/>
          <p:cNvSpPr txBox="1"/>
          <p:nvPr/>
        </p:nvSpPr>
        <p:spPr>
          <a:xfrm>
            <a:off x="26244" y="6255291"/>
            <a:ext cx="9143999" cy="58477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оп.4, д.21</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285875" y="332656"/>
            <a:ext cx="3312368" cy="400110"/>
          </a:xfrm>
          <a:prstGeom prst="rect">
            <a:avLst/>
          </a:prstGeom>
          <a:noFill/>
        </p:spPr>
        <p:txBody>
          <a:bodyPr wrap="square" rtlCol="0">
            <a:spAutoFit/>
          </a:bodyPr>
          <a:lstStyle/>
          <a:p>
            <a:r>
              <a:rPr lang="kk-KZ"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Секен Жунусов жанұясымен</a:t>
            </a:r>
            <a:endPar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1043608" y="5877939"/>
            <a:ext cx="7272808" cy="323165"/>
          </a:xfrm>
          <a:prstGeom prst="rect">
            <a:avLst/>
          </a:prstGeom>
          <a:noFill/>
        </p:spPr>
        <p:txBody>
          <a:bodyPr wrap="square" rtlCol="0">
            <a:spAutoFit/>
          </a:bodyPr>
          <a:lstStyle/>
          <a:p>
            <a:r>
              <a:rPr lang="kk-KZ" sz="15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С.Жунусов сол жақтан үшінші</a:t>
            </a:r>
            <a:endParaRPr lang="ru-RU" sz="15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6545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пк\Desktop\ф.342, оп.4, д21,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57" t="3943"/>
          <a:stretch/>
        </p:blipFill>
        <p:spPr bwMode="auto">
          <a:xfrm>
            <a:off x="539552" y="1038687"/>
            <a:ext cx="8106291" cy="49207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6"/>
          <p:cNvSpPr txBox="1"/>
          <p:nvPr/>
        </p:nvSpPr>
        <p:spPr>
          <a:xfrm>
            <a:off x="26244" y="6255291"/>
            <a:ext cx="9143999" cy="58477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оп.4, д.21</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773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пк\Desktop\ф.342, оп.4, д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125" t="56698" r="7041" b="1860"/>
          <a:stretch/>
        </p:blipFill>
        <p:spPr bwMode="auto">
          <a:xfrm>
            <a:off x="971600" y="332656"/>
            <a:ext cx="7488832" cy="50970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6"/>
          <p:cNvSpPr txBox="1"/>
          <p:nvPr/>
        </p:nvSpPr>
        <p:spPr>
          <a:xfrm>
            <a:off x="26244" y="6255291"/>
            <a:ext cx="9143999" cy="58477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оп.4, д.3</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427984" y="5429692"/>
            <a:ext cx="3744416" cy="707886"/>
          </a:xfrm>
          <a:prstGeom prst="rect">
            <a:avLst/>
          </a:prstGeom>
          <a:noFill/>
        </p:spPr>
        <p:txBody>
          <a:bodyPr wrap="square" rtlCol="0">
            <a:spAutoFit/>
          </a:bodyPr>
          <a:lstStyle/>
          <a:p>
            <a:pPr algn="ctr"/>
            <a:r>
              <a:rPr lang="kk-KZ" sz="2000" b="1" dirty="0" smtClean="0">
                <a:latin typeface="Times New Roman" panose="02020603050405020304" pitchFamily="18" charset="0"/>
                <a:cs typeface="Times New Roman" panose="02020603050405020304" pitchFamily="18" charset="0"/>
              </a:rPr>
              <a:t>Секен Жунусов жарымен </a:t>
            </a:r>
          </a:p>
          <a:p>
            <a:pPr algn="ctr"/>
            <a:r>
              <a:rPr lang="kk-KZ" sz="2000" b="1" dirty="0" smtClean="0">
                <a:latin typeface="Times New Roman" panose="02020603050405020304" pitchFamily="18" charset="0"/>
                <a:cs typeface="Times New Roman" panose="02020603050405020304" pitchFamily="18" charset="0"/>
              </a:rPr>
              <a:t>1964 жыл</a:t>
            </a:r>
          </a:p>
        </p:txBody>
      </p:sp>
    </p:spTree>
    <p:extLst>
      <p:ext uri="{BB962C8B-B14F-4D97-AF65-F5344CB8AC3E}">
        <p14:creationId xmlns:p14="http://schemas.microsoft.com/office/powerpoint/2010/main" val="3123317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пк\Desktop\ф.342, оп.4, д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1" t="7388" r="2990" b="47948"/>
          <a:stretch/>
        </p:blipFill>
        <p:spPr bwMode="auto">
          <a:xfrm>
            <a:off x="642594" y="692696"/>
            <a:ext cx="7877760" cy="50405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6"/>
          <p:cNvSpPr txBox="1"/>
          <p:nvPr/>
        </p:nvSpPr>
        <p:spPr>
          <a:xfrm>
            <a:off x="26244" y="6255291"/>
            <a:ext cx="9143999" cy="58477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оп.4, д.3</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627784" y="5752861"/>
            <a:ext cx="3744416" cy="323165"/>
          </a:xfrm>
          <a:prstGeom prst="rect">
            <a:avLst/>
          </a:prstGeom>
          <a:noFill/>
        </p:spPr>
        <p:txBody>
          <a:bodyPr wrap="square" rtlCol="0">
            <a:spAutoFit/>
          </a:bodyPr>
          <a:lstStyle/>
          <a:p>
            <a:pPr algn="ctr"/>
            <a:r>
              <a:rPr lang="kk-KZ" sz="1500" b="1" dirty="0" smtClean="0">
                <a:latin typeface="Times New Roman" panose="02020603050405020304" pitchFamily="18" charset="0"/>
                <a:cs typeface="Times New Roman" panose="02020603050405020304" pitchFamily="18" charset="0"/>
              </a:rPr>
              <a:t>С.Жунусов сол жақтан бірінші</a:t>
            </a:r>
          </a:p>
        </p:txBody>
      </p:sp>
    </p:spTree>
    <p:extLst>
      <p:ext uri="{BB962C8B-B14F-4D97-AF65-F5344CB8AC3E}">
        <p14:creationId xmlns:p14="http://schemas.microsoft.com/office/powerpoint/2010/main" val="959709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пк\Desktop\ф.342, оп.4, д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390" r="1542" b="59169"/>
          <a:stretch/>
        </p:blipFill>
        <p:spPr bwMode="auto">
          <a:xfrm>
            <a:off x="1043608" y="1040932"/>
            <a:ext cx="6589304" cy="46203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5576" y="620688"/>
            <a:ext cx="7776864" cy="400110"/>
          </a:xfrm>
          <a:prstGeom prst="rect">
            <a:avLst/>
          </a:prstGeom>
          <a:noFill/>
        </p:spPr>
        <p:txBody>
          <a:bodyPr wrap="square" rtlCol="0">
            <a:spAutoFit/>
          </a:bodyPr>
          <a:lstStyle/>
          <a:p>
            <a:pPr algn="ctr"/>
            <a:r>
              <a:rPr lang="ru-RU"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Майдандас</a:t>
            </a:r>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ru-RU"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жолдасы</a:t>
            </a:r>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ru-RU"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Мужымов</a:t>
            </a:r>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ru-RU"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Бекенн</a:t>
            </a:r>
            <a:r>
              <a:rPr lang="kk-KZ"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ің үйінде</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6" name="TextBox 6"/>
          <p:cNvSpPr txBox="1"/>
          <p:nvPr/>
        </p:nvSpPr>
        <p:spPr>
          <a:xfrm>
            <a:off x="26244" y="6255291"/>
            <a:ext cx="9143999" cy="58477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оп.4, д.3</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115616" y="5670126"/>
            <a:ext cx="7272808" cy="323165"/>
          </a:xfrm>
          <a:prstGeom prst="rect">
            <a:avLst/>
          </a:prstGeom>
          <a:noFill/>
        </p:spPr>
        <p:txBody>
          <a:bodyPr wrap="square" rtlCol="0">
            <a:spAutoFit/>
          </a:bodyPr>
          <a:lstStyle/>
          <a:p>
            <a:pPr algn="just"/>
            <a:r>
              <a:rPr lang="kk-KZ" sz="15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С.Жунусов 2-ші қатарда сол жақтан екінші</a:t>
            </a:r>
            <a:endParaRPr lang="ru-RU" sz="15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2267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C:\Users\пк\Desktop\ф.342, оп.4, д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7" t="47387" r="287" b="7204"/>
          <a:stretch/>
        </p:blipFill>
        <p:spPr bwMode="auto">
          <a:xfrm>
            <a:off x="683568" y="304302"/>
            <a:ext cx="7725557" cy="48528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87624" y="6237312"/>
            <a:ext cx="5040560" cy="369332"/>
          </a:xfrm>
          <a:prstGeom prst="rect">
            <a:avLst/>
          </a:prstGeom>
          <a:noFill/>
        </p:spPr>
        <p:txBody>
          <a:bodyPr wrap="square" rtlCol="0">
            <a:spAutoFit/>
          </a:bodyPr>
          <a:lstStyle/>
          <a:p>
            <a:r>
              <a:rPr lang="kk-KZ" dirty="0" smtClean="0"/>
              <a:t>партшкола</a:t>
            </a:r>
            <a:endParaRPr lang="ru-RU" dirty="0"/>
          </a:p>
        </p:txBody>
      </p:sp>
      <p:sp>
        <p:nvSpPr>
          <p:cNvPr id="6" name="TextBox 6"/>
          <p:cNvSpPr txBox="1"/>
          <p:nvPr/>
        </p:nvSpPr>
        <p:spPr>
          <a:xfrm>
            <a:off x="26244" y="6255291"/>
            <a:ext cx="9143999" cy="58477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оп.4, д.3</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683568" y="5157192"/>
            <a:ext cx="8316416" cy="1015663"/>
          </a:xfrm>
          <a:prstGeom prst="rect">
            <a:avLst/>
          </a:prstGeom>
        </p:spPr>
        <p:txBody>
          <a:bodyPr wrap="square">
            <a:spAutoFit/>
          </a:bodyPr>
          <a:lstStyle/>
          <a:p>
            <a:r>
              <a:rPr lang="kk-KZ" sz="1500" b="1" dirty="0" smtClean="0">
                <a:latin typeface="Times New Roman" panose="02020603050405020304" pitchFamily="18" charset="0"/>
                <a:cs typeface="Times New Roman" panose="02020603050405020304" pitchFamily="18" charset="0"/>
              </a:rPr>
              <a:t>Суреттің </a:t>
            </a:r>
            <a:r>
              <a:rPr lang="kk-KZ" sz="1500" b="1" dirty="0" smtClean="0">
                <a:latin typeface="Times New Roman" panose="02020603050405020304" pitchFamily="18" charset="0"/>
                <a:cs typeface="Times New Roman" panose="02020603050405020304" pitchFamily="18" charset="0"/>
              </a:rPr>
              <a:t>бетінде</a:t>
            </a:r>
            <a:r>
              <a:rPr lang="kk-KZ" sz="1500" b="1" i="1" dirty="0" smtClean="0">
                <a:latin typeface="Times New Roman" panose="02020603050405020304" pitchFamily="18" charset="0"/>
                <a:cs typeface="Times New Roman" panose="02020603050405020304" pitchFamily="18" charset="0"/>
              </a:rPr>
              <a:t>: </a:t>
            </a:r>
            <a:endParaRPr lang="kk-KZ" sz="1500" b="1" i="1" dirty="0" smtClean="0">
              <a:latin typeface="Times New Roman" panose="02020603050405020304" pitchFamily="18" charset="0"/>
              <a:cs typeface="Times New Roman" panose="02020603050405020304" pitchFamily="18" charset="0"/>
            </a:endParaRPr>
          </a:p>
          <a:p>
            <a:r>
              <a:rPr lang="kk-KZ" sz="1500" b="1" i="1" dirty="0" smtClean="0">
                <a:latin typeface="Times New Roman" panose="02020603050405020304" pitchFamily="18" charset="0"/>
                <a:cs typeface="Times New Roman" panose="02020603050405020304" pitchFamily="18" charset="0"/>
              </a:rPr>
              <a:t>Студенты Чубартауского р-на Семипалатинской обл. ВУЗ-ах г.Алма-Ата 1 мая 1956 г. (мәтіннің емлесі сақталған) </a:t>
            </a:r>
          </a:p>
          <a:p>
            <a:r>
              <a:rPr lang="kk-KZ" sz="1500" dirty="0" smtClean="0">
                <a:latin typeface="Times New Roman" panose="02020603050405020304" pitchFamily="18" charset="0"/>
                <a:cs typeface="Times New Roman" panose="02020603050405020304" pitchFamily="18" charset="0"/>
              </a:rPr>
              <a:t>С.Жунусов 1-ші қатарда сол жақтан үшінші</a:t>
            </a:r>
            <a:endParaRPr lang="ru-RU" sz="1500" dirty="0"/>
          </a:p>
        </p:txBody>
      </p:sp>
    </p:spTree>
    <p:extLst>
      <p:ext uri="{BB962C8B-B14F-4D97-AF65-F5344CB8AC3E}">
        <p14:creationId xmlns:p14="http://schemas.microsoft.com/office/powerpoint/2010/main" val="772358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пк\Desktop\ф.342, оп.4, д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606388" y="-14099"/>
            <a:ext cx="5427171" cy="69847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6"/>
          <p:cNvSpPr txBox="1"/>
          <p:nvPr/>
        </p:nvSpPr>
        <p:spPr>
          <a:xfrm>
            <a:off x="26244" y="6255291"/>
            <a:ext cx="9143999" cy="58477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оп.4, д.3</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39552" y="364594"/>
            <a:ext cx="4104456" cy="400110"/>
          </a:xfrm>
          <a:prstGeom prst="rect">
            <a:avLst/>
          </a:prstGeom>
          <a:noFill/>
        </p:spPr>
        <p:txBody>
          <a:bodyPr wrap="square" rtlCol="0">
            <a:spAutoFit/>
          </a:bodyPr>
          <a:lstStyle/>
          <a:p>
            <a:r>
              <a:rPr lang="kk-KZ"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Секен Жунусов аға немерелерімен</a:t>
            </a:r>
            <a:endPar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2477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пк\Desktop\ф.342, оп.4, д3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84" t="1051" r="4003" b="573"/>
          <a:stretch/>
        </p:blipFill>
        <p:spPr bwMode="auto">
          <a:xfrm rot="5400000">
            <a:off x="1998968" y="-274220"/>
            <a:ext cx="5206516" cy="68523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15616" y="5670126"/>
            <a:ext cx="7272808" cy="553998"/>
          </a:xfrm>
          <a:prstGeom prst="rect">
            <a:avLst/>
          </a:prstGeom>
          <a:noFill/>
        </p:spPr>
        <p:txBody>
          <a:bodyPr wrap="square" rtlCol="0">
            <a:spAutoFit/>
          </a:bodyPr>
          <a:lstStyle/>
          <a:p>
            <a:pPr algn="just"/>
            <a:r>
              <a:rPr lang="kk-KZ" sz="1500" b="1" i="1" dirty="0">
                <a:latin typeface="Times New Roman" panose="02020603050405020304" pitchFamily="18" charset="0"/>
                <a:cs typeface="Times New Roman" panose="02020603050405020304" pitchFamily="18" charset="0"/>
              </a:rPr>
              <a:t>Суреттің артқы </a:t>
            </a:r>
            <a:r>
              <a:rPr lang="kk-KZ" sz="1500" b="1" i="1" dirty="0" smtClean="0">
                <a:latin typeface="Times New Roman" panose="02020603050405020304" pitchFamily="18" charset="0"/>
                <a:cs typeface="Times New Roman" panose="02020603050405020304" pitchFamily="18" charset="0"/>
              </a:rPr>
              <a:t>жағында: </a:t>
            </a:r>
            <a:r>
              <a:rPr lang="kk-KZ" sz="15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Мешіттің ашылуында </a:t>
            </a:r>
            <a:r>
              <a:rPr lang="kk-KZ" sz="1500" i="1" dirty="0">
                <a:latin typeface="Times New Roman" panose="02020603050405020304" pitchFamily="18" charset="0"/>
                <a:cs typeface="Times New Roman" panose="02020603050405020304" pitchFamily="18" charset="0"/>
              </a:rPr>
              <a:t>(мәтіннің емлесі сақталған</a:t>
            </a:r>
            <a:r>
              <a:rPr lang="kk-KZ" sz="1500" i="1" dirty="0" smtClean="0">
                <a:latin typeface="Times New Roman" panose="02020603050405020304" pitchFamily="18" charset="0"/>
                <a:cs typeface="Times New Roman" panose="02020603050405020304" pitchFamily="18" charset="0"/>
              </a:rPr>
              <a:t>)</a:t>
            </a:r>
            <a:r>
              <a:rPr lang="kk-KZ" sz="15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just"/>
            <a:r>
              <a:rPr lang="kk-KZ" sz="15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С.Жунусов сол жақтан бірінші</a:t>
            </a:r>
            <a:endParaRPr lang="ru-RU" sz="15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6"/>
          <p:cNvSpPr txBox="1"/>
          <p:nvPr/>
        </p:nvSpPr>
        <p:spPr>
          <a:xfrm>
            <a:off x="26244" y="6255291"/>
            <a:ext cx="9143999" cy="58477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оп.4, д.3</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4856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122" name="Picture 2" descr="C:\Users\пк\Desktop\ф.342, оп.4, д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372190" y="-716006"/>
            <a:ext cx="6048672" cy="80019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6"/>
          <p:cNvSpPr txBox="1"/>
          <p:nvPr/>
        </p:nvSpPr>
        <p:spPr>
          <a:xfrm>
            <a:off x="26244" y="6255291"/>
            <a:ext cx="9143999" cy="58477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оп.4, д.3</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40645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129</TotalTime>
  <Words>976</Words>
  <Application>Microsoft Office PowerPoint</Application>
  <PresentationFormat>Экран (4:3)</PresentationFormat>
  <Paragraphs>51</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Остин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пк</dc:creator>
  <cp:lastModifiedBy>пк</cp:lastModifiedBy>
  <cp:revision>39</cp:revision>
  <cp:lastPrinted>2025-02-25T05:21:57Z</cp:lastPrinted>
  <dcterms:created xsi:type="dcterms:W3CDTF">2025-02-13T09:56:09Z</dcterms:created>
  <dcterms:modified xsi:type="dcterms:W3CDTF">2025-02-25T05:39:53Z</dcterms:modified>
</cp:coreProperties>
</file>