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80" r:id="rId3"/>
    <p:sldId id="278" r:id="rId4"/>
    <p:sldId id="275" r:id="rId5"/>
    <p:sldId id="277" r:id="rId6"/>
    <p:sldId id="276" r:id="rId7"/>
    <p:sldId id="267" r:id="rId8"/>
    <p:sldId id="260" r:id="rId9"/>
    <p:sldId id="258" r:id="rId10"/>
    <p:sldId id="266" r:id="rId11"/>
    <p:sldId id="27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0" r="2662" b="52699"/>
          <a:stretch/>
        </p:blipFill>
        <p:spPr bwMode="auto">
          <a:xfrm rot="5400000">
            <a:off x="-88037" y="960244"/>
            <a:ext cx="4464497" cy="3209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4139952" y="692696"/>
            <a:ext cx="461628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Бородин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Борис Борисович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(1923-2005 гг.)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0236" y="2996952"/>
            <a:ext cx="335571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Ветеран Великой Отечественной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Войны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1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4091" y="-1798067"/>
            <a:ext cx="7018256" cy="101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4739" y="-368593"/>
            <a:ext cx="3952504" cy="6075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516216" y="6380876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</a:t>
            </a:r>
            <a:r>
              <a:rPr lang="kk-KZ" dirty="0" smtClean="0"/>
              <a:t>.342, оп.2, д.6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96472" y="108423"/>
            <a:ext cx="54874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Удостоверение у медали «Ветеран труда»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44" y="6255291"/>
            <a:ext cx="914399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 мәдениет, тілдерді дамыту және архив ісі басқармасының «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облысының </a:t>
            </a:r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архиві» КММ-нің Аягоз 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филиалы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.342, оп.2, д.6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73" y="503651"/>
            <a:ext cx="3539545" cy="4772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6516216" y="6380876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</a:t>
            </a:r>
            <a:r>
              <a:rPr lang="kk-KZ" dirty="0" smtClean="0"/>
              <a:t>.342, оп.2, д.8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95746" y="108423"/>
            <a:ext cx="36888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Награждения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Б.Б.Бородина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пк\Desktop\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r="4171" b="14917"/>
          <a:stretch/>
        </p:blipFill>
        <p:spPr bwMode="auto">
          <a:xfrm>
            <a:off x="-108520" y="477755"/>
            <a:ext cx="3691621" cy="4907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пк\Desktop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84" y="2132856"/>
            <a:ext cx="3539545" cy="4866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26244" y="6255291"/>
            <a:ext cx="914399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 мәдениет, тілдерді дамыту және архив ісі басқармасының «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облысының </a:t>
            </a:r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архиві» КММ-нің Аягоз 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филиалы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.342, оп.2, д.8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3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" y="332656"/>
            <a:ext cx="4272298" cy="2695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1" name="Picture 3" descr="C:\Users\пк\Desktop\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5696" b="53378"/>
          <a:stretch/>
        </p:blipFill>
        <p:spPr bwMode="auto">
          <a:xfrm>
            <a:off x="971600" y="3212976"/>
            <a:ext cx="4056568" cy="277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3" descr="C:\Users\пк\Desktop\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367986" y="194391"/>
            <a:ext cx="4501346" cy="2971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156176" y="630932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</a:t>
            </a:r>
            <a:r>
              <a:rPr lang="kk-KZ" dirty="0" smtClean="0"/>
              <a:t>.342, оп.2, д.8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44" y="6255291"/>
            <a:ext cx="914399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 мәдениет, тілдерді дамыту және архив ісі басқармасының «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облысының </a:t>
            </a:r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архиві» КММ-нің Аягоз 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филиалы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.342, оп.2, д.8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08496"/>
            <a:ext cx="8784976" cy="50475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 defTabSz="542925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Бородин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 Борисович родился 18 августа 1923 года в селе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Краснозерка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Краснозерского района Новосибирской области. В 1937 году окончил семилетнюю школу и работал в совхозе трактористом. 05 декабря 1941 года был призван на службу в ряды Советской Армии Сталинским районным военкоматам Кемеровской области. Два месяца служил курсантом, потом был призван Ленинградским военным округом на фронт,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батальон. Всю войну прослужил разведчиком. Участвовал в героическом штурме за освобождение Варшавы, в боях за взятие Берлина, Украины и Будапешта. В мае 1945 года встретил окончание войны в Берлине.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542925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героические подвиги и за отвагу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Б.Б.Бородин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награжден орденом «Красной Звезды» (1947 г.), орденом «Отечественной войны 2 степени» (1947 г.), «Отечественной войны 1 степени» (1985 г.),  медалями «За победу над Германией в Великой Отечественной войне 1941-1945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(1946 г.), «За освобождение Варшавы», «За взятие Берлина».</a:t>
            </a:r>
          </a:p>
          <a:p>
            <a:pPr marL="285750" indent="-285750" algn="just" defTabSz="542925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октябре 1948 года после мобилизации приехал в село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Сарканд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Талдыкурганской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и поступил в физкультурной техникум, работал в средней школе учителем физкультуры и был секретарем комсомольской организации. После чего был принят  на должность директора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Саркандского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дома культуры. В августе 1953 года приехал в город Аягуз и в 1954 года был назначен заведующим клубом города Аягуз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Турксибской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железной дороги. В 1959 году окончил курс шофера. В 1986 году до ухода на пенсию проработал в автомобильном хозяйстве. И где он не работал, Борис Борисович Бородин пользовался большим авторитетом, был добросовестным и честным человеком.  Вложил большой вклад в развитие района, за что был награжден медалью «Ветеран труда», множественными грамотами и дипломами. Также Борис Борисович Бородин являлся членом Совета ветеранов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Аягозского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Борисович Бородин умер 28 апреля 2005 года, не успев отпраздновать 60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Победы.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2009 года проведена научно-техническая обработка документов личного происхождения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Б.Б.Бородина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6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Users\пк\Desktop\Сабитов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6" r="16378" b="46514"/>
          <a:stretch/>
        </p:blipFill>
        <p:spPr bwMode="auto">
          <a:xfrm rot="5209399">
            <a:off x="1529980" y="-1620110"/>
            <a:ext cx="6858000" cy="1009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пк\Desktop\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" b="51948"/>
          <a:stretch/>
        </p:blipFill>
        <p:spPr bwMode="auto">
          <a:xfrm rot="21080614">
            <a:off x="-3871" y="754887"/>
            <a:ext cx="5906839" cy="3912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/>
          <p:cNvSpPr txBox="1"/>
          <p:nvPr/>
        </p:nvSpPr>
        <p:spPr>
          <a:xfrm>
            <a:off x="26244" y="6255291"/>
            <a:ext cx="914399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 мәдениет, тілдерді дамыту және архив ісі басқармасының «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облысының </a:t>
            </a:r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архиві» КММ-нің Аягоз 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филиалы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.342, оп.2, д.2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8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Users\пк\Desktop\Сабитов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6" r="16378" b="46514"/>
          <a:stretch/>
        </p:blipFill>
        <p:spPr bwMode="auto">
          <a:xfrm rot="5209399">
            <a:off x="1529980" y="-1620110"/>
            <a:ext cx="6858000" cy="1009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630932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</a:t>
            </a:r>
            <a:r>
              <a:rPr lang="kk-KZ" dirty="0" smtClean="0"/>
              <a:t>.342, оп.2, д.2</a:t>
            </a:r>
            <a:endParaRPr lang="ru-RU" dirty="0"/>
          </a:p>
        </p:txBody>
      </p:sp>
      <p:pic>
        <p:nvPicPr>
          <p:cNvPr id="6153" name="Picture 9" descr="C:\Users\пк\Desktop\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t="49672" r="2643" b="2276"/>
          <a:stretch/>
        </p:blipFill>
        <p:spPr bwMode="auto">
          <a:xfrm rot="21080614">
            <a:off x="-81073" y="822364"/>
            <a:ext cx="5904182" cy="3958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/>
          <p:cNvSpPr txBox="1"/>
          <p:nvPr/>
        </p:nvSpPr>
        <p:spPr>
          <a:xfrm>
            <a:off x="26244" y="6255291"/>
            <a:ext cx="914399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 мәдениет, тілдерді дамыту және архив ісі басқармасының «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облысының </a:t>
            </a:r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архиві» КММ-нің Аягоз 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филиалы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.342, оп.2, д.2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пк\Desktop\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2120">
            <a:off x="-1008035" y="179462"/>
            <a:ext cx="11296427" cy="68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630932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</a:t>
            </a:r>
            <a:r>
              <a:rPr lang="kk-KZ" dirty="0" smtClean="0"/>
              <a:t>.342, оп.2, д.2</a:t>
            </a:r>
            <a:endParaRPr lang="ru-RU" dirty="0"/>
          </a:p>
        </p:txBody>
      </p:sp>
      <p:pic>
        <p:nvPicPr>
          <p:cNvPr id="6148" name="Picture 4" descr="C:\Users\пк\Desktop\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-1" r="2351" b="716"/>
          <a:stretch/>
        </p:blipFill>
        <p:spPr bwMode="auto">
          <a:xfrm rot="21172766">
            <a:off x="-182342" y="458303"/>
            <a:ext cx="5900493" cy="3823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/>
          <p:cNvSpPr txBox="1"/>
          <p:nvPr/>
        </p:nvSpPr>
        <p:spPr>
          <a:xfrm>
            <a:off x="26244" y="6255291"/>
            <a:ext cx="914399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 мәдениет, тілдерді дамыту және архив ісі басқармасының «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облысының </a:t>
            </a:r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архиві» КММ-нің Аягоз 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филиалы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.342, оп.2, д.2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к\Desktop\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566" b="2513"/>
          <a:stretch/>
        </p:blipFill>
        <p:spPr bwMode="auto">
          <a:xfrm rot="5400000">
            <a:off x="4852960" y="267720"/>
            <a:ext cx="3027766" cy="387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6156176" y="630932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</a:t>
            </a:r>
            <a:r>
              <a:rPr lang="kk-KZ" dirty="0" smtClean="0"/>
              <a:t>.342, оп.2, д.3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9853" y="108423"/>
            <a:ext cx="40206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Б.Б.Бородинн</a:t>
            </a: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ІҢ ФОТОСУРЕТТЕРІ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пк\Desktop\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24" b="4900"/>
          <a:stretch/>
        </p:blipFill>
        <p:spPr bwMode="auto">
          <a:xfrm rot="5400000">
            <a:off x="793297" y="294935"/>
            <a:ext cx="3103560" cy="3899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26244" y="6255291"/>
            <a:ext cx="914399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 мәдениет, тілдерді дамыту және архив ісі басқармасының «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облысының </a:t>
            </a:r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архиві» КММ-нің Аягоз 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филиалы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.342, оп.2, д.3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4081" y="3938280"/>
            <a:ext cx="3854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Б.Б.Бородин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жақта бірінші</a:t>
            </a:r>
          </a:p>
          <a:p>
            <a:pPr algn="just"/>
            <a:r>
              <a:rPr lang="kk-KZ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Берлин, 18.05.1945 ж.</a:t>
            </a:r>
          </a:p>
          <a:p>
            <a:pPr algn="just"/>
            <a:r>
              <a:rPr lang="kk-KZ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 артқы жағында </a:t>
            </a:r>
          </a:p>
          <a:p>
            <a:pPr algn="just"/>
            <a:r>
              <a:rPr lang="kk-KZ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 долгую Память другу, друзья втсреч... не на гуляньи а на жесткой схватке с врагами. Пусть это фото напомнит нам о боевых делах. Саша. Гани. Борис» </a:t>
            </a:r>
            <a:r>
              <a:rPr lang="kk-KZ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(мәтіннің емлесі сақталған)</a:t>
            </a:r>
            <a:endParaRPr lang="ru-RU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275" y="4005064"/>
            <a:ext cx="385434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Б.Б.Бородин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жақта үшінші</a:t>
            </a:r>
          </a:p>
          <a:p>
            <a:pPr algn="just"/>
            <a:r>
              <a:rPr lang="kk-KZ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Берлин, 19.05.1945 ж.</a:t>
            </a:r>
          </a:p>
          <a:p>
            <a:pPr algn="just"/>
            <a:endParaRPr lang="kk-KZ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 артқы жағында </a:t>
            </a:r>
          </a:p>
          <a:p>
            <a:pPr algn="just"/>
            <a:r>
              <a:rPr lang="kk-KZ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«Это тройка неутомимых разведчиков. Вася, Дима, Борис </a:t>
            </a:r>
            <a:r>
              <a:rPr lang="kk-KZ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(мәтіннің емлесі сақталған)</a:t>
            </a:r>
            <a:endParaRPr lang="ru-RU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6176" y="630932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</a:t>
            </a:r>
            <a:r>
              <a:rPr lang="kk-KZ" dirty="0" smtClean="0"/>
              <a:t>.342, оп.2, д.4</a:t>
            </a:r>
            <a:endParaRPr lang="ru-RU" dirty="0"/>
          </a:p>
        </p:txBody>
      </p:sp>
      <p:pic>
        <p:nvPicPr>
          <p:cNvPr id="5122" name="Picture 2" descr="C:\Users\пк\Desktop\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t="50000" r="32412"/>
          <a:stretch/>
        </p:blipFill>
        <p:spPr bwMode="auto">
          <a:xfrm rot="5400000">
            <a:off x="-36434" y="980651"/>
            <a:ext cx="3744416" cy="2880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:\Users\пк\Desktop\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5" b="52487"/>
          <a:stretch/>
        </p:blipFill>
        <p:spPr bwMode="auto">
          <a:xfrm rot="5400000">
            <a:off x="2760390" y="1126766"/>
            <a:ext cx="3749354" cy="2593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пк\Desktop\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0" r="2662" b="52699"/>
          <a:stretch/>
        </p:blipFill>
        <p:spPr bwMode="auto">
          <a:xfrm rot="5400000">
            <a:off x="5408989" y="1143358"/>
            <a:ext cx="3718128" cy="2672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2629853" y="108423"/>
            <a:ext cx="40206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Б.Б.Бородинн</a:t>
            </a: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ІҢ ФОТОСУРЕТТЕРІ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44" y="6255291"/>
            <a:ext cx="914399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 мәдениет, тілдерді дамыту және архив ісі басқармасының «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облысының </a:t>
            </a:r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архиві» КММ-нің Аягоз 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филиалы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.342, оп.2, д.4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276" y="4284028"/>
            <a:ext cx="289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Б.Б.Бородин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kk-KZ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Польша, 10.10.1944 ж.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9143" y="4293096"/>
            <a:ext cx="2898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Б.Б.Бородин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</a:t>
            </a:r>
          </a:p>
          <a:p>
            <a:pPr algn="ctr"/>
            <a:r>
              <a:rPr lang="kk-KZ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Берлин, 18.05.1945 ж.</a:t>
            </a:r>
          </a:p>
          <a:p>
            <a:pPr algn="just"/>
            <a:r>
              <a:rPr lang="kk-KZ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 артқы жағында </a:t>
            </a:r>
          </a:p>
          <a:p>
            <a:pPr algn="just"/>
            <a:r>
              <a:rPr lang="kk-KZ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 освободил Этих страдальцев свои и ихи облики дарю тебе. Борис в день Победы» </a:t>
            </a:r>
            <a:r>
              <a:rPr lang="kk-KZ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(мәтіннің </a:t>
            </a:r>
            <a:r>
              <a:rPr lang="kk-KZ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емлесі сақталған)</a:t>
            </a:r>
            <a:endParaRPr lang="ru-RU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503" y="4403587"/>
            <a:ext cx="289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Б.Б.Бородин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kk-KZ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Польша, 10.10.1944 ж.</a:t>
            </a:r>
          </a:p>
        </p:txBody>
      </p:sp>
    </p:spTree>
    <p:extLst>
      <p:ext uri="{BB962C8B-B14F-4D97-AF65-F5344CB8AC3E}">
        <p14:creationId xmlns:p14="http://schemas.microsoft.com/office/powerpoint/2010/main" val="25945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к\Desktop\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2688" y="-1212690"/>
            <a:ext cx="6899150" cy="93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630932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</a:t>
            </a:r>
            <a:r>
              <a:rPr lang="kk-KZ" dirty="0" smtClean="0"/>
              <a:t>.342, оп.2, д.5</a:t>
            </a:r>
            <a:endParaRPr lang="ru-RU" dirty="0"/>
          </a:p>
        </p:txBody>
      </p:sp>
      <p:pic>
        <p:nvPicPr>
          <p:cNvPr id="2052" name="Picture 4" descr="C:\Users\пк\Desktop\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8" t="268" r="-48" b="47020"/>
          <a:stretch/>
        </p:blipFill>
        <p:spPr bwMode="auto">
          <a:xfrm rot="5400000">
            <a:off x="820658" y="-820661"/>
            <a:ext cx="3650764" cy="5292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44" y="6255291"/>
            <a:ext cx="914399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 мәдениет, тілдерді дамыту және архив ісі басқармасының «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облысының </a:t>
            </a:r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архиві» КММ-нің Аягоз 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филиалы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.342, оп.2, д.5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r="49346" b="47237"/>
          <a:stretch/>
        </p:blipFill>
        <p:spPr bwMode="auto">
          <a:xfrm rot="5400000">
            <a:off x="6413186" y="3148338"/>
            <a:ext cx="2192771" cy="3223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6156176" y="630932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</a:t>
            </a:r>
            <a:r>
              <a:rPr lang="kk-KZ" dirty="0" smtClean="0"/>
              <a:t>.342, оп.2, д.5</a:t>
            </a:r>
            <a:endParaRPr lang="ru-RU" dirty="0"/>
          </a:p>
        </p:txBody>
      </p:sp>
      <p:pic>
        <p:nvPicPr>
          <p:cNvPr id="10" name="Picture 4" descr="C:\Users\пк\Desktop\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r="50000" b="51966"/>
          <a:stretch/>
        </p:blipFill>
        <p:spPr bwMode="auto">
          <a:xfrm rot="5400000">
            <a:off x="602088" y="-233936"/>
            <a:ext cx="2145320" cy="2990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 descr="C:\Users\пк\Desktop\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3" b="47548"/>
          <a:stretch/>
        </p:blipFill>
        <p:spPr bwMode="auto">
          <a:xfrm rot="5400000">
            <a:off x="6436759" y="557472"/>
            <a:ext cx="2192771" cy="3221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C:\Users\пк\Desktop\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8" t="53433" r="5264" b="7386"/>
          <a:stretch/>
        </p:blipFill>
        <p:spPr bwMode="auto">
          <a:xfrm>
            <a:off x="544118" y="4163016"/>
            <a:ext cx="3064368" cy="214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6" name="Picture 5" descr="C:\Users\пк\Desktop\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6034"/>
          <a:stretch/>
        </p:blipFill>
        <p:spPr bwMode="auto">
          <a:xfrm rot="5400000">
            <a:off x="3935071" y="1778299"/>
            <a:ext cx="2128618" cy="3159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1" name="Picture 5" descr="C:\Users\пк\Desktop\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 t="58485" r="11229" b="4473"/>
          <a:stretch/>
        </p:blipFill>
        <p:spPr bwMode="auto">
          <a:xfrm>
            <a:off x="3985237" y="-19026"/>
            <a:ext cx="3155775" cy="2168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5" descr="C:\Users\пк\Desktop\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6594"/>
          <a:stretch/>
        </p:blipFill>
        <p:spPr bwMode="auto">
          <a:xfrm rot="5400000">
            <a:off x="792460" y="1682510"/>
            <a:ext cx="2128620" cy="3126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26244" y="6255291"/>
            <a:ext cx="914399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 мәдениет, тілдерді дамыту және архив ісі басқармасының «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облысының </a:t>
            </a:r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архиві» КММ-нің Аягоз 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филиалы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.342, оп.2, д.5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434</TotalTime>
  <Words>453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60</cp:revision>
  <dcterms:created xsi:type="dcterms:W3CDTF">2025-01-30T04:24:28Z</dcterms:created>
  <dcterms:modified xsi:type="dcterms:W3CDTF">2025-02-25T05:44:40Z</dcterms:modified>
</cp:coreProperties>
</file>