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0" r:id="rId3"/>
    <p:sldId id="278" r:id="rId4"/>
    <p:sldId id="275" r:id="rId5"/>
    <p:sldId id="277" r:id="rId6"/>
    <p:sldId id="276" r:id="rId7"/>
    <p:sldId id="267" r:id="rId8"/>
    <p:sldId id="260" r:id="rId9"/>
    <p:sldId id="258" r:id="rId10"/>
    <p:sldId id="266" r:id="rId11"/>
    <p:sldId id="274"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25.02.2025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25.02.2025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20" r="2662" b="52699"/>
          <a:stretch/>
        </p:blipFill>
        <p:spPr bwMode="auto">
          <a:xfrm rot="5400000">
            <a:off x="-88037" y="960244"/>
            <a:ext cx="4464497" cy="3209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4139952" y="692696"/>
            <a:ext cx="4616284"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FF0000"/>
                </a:solidFill>
                <a:effectLst>
                  <a:outerShdw blurRad="76200" dist="50800" dir="5400000" algn="tl" rotWithShape="0">
                    <a:srgbClr val="000000">
                      <a:alpha val="65000"/>
                    </a:srgbClr>
                  </a:outerShdw>
                </a:effectLst>
              </a:rPr>
              <a:t>Бородин </a:t>
            </a:r>
          </a:p>
          <a:p>
            <a:pPr algn="ctr"/>
            <a:r>
              <a:rPr lang="ru-RU" sz="4000" b="1" spc="50" dirty="0" smtClean="0">
                <a:ln w="11430"/>
                <a:solidFill>
                  <a:srgbClr val="FF0000"/>
                </a:solidFill>
                <a:effectLst>
                  <a:outerShdw blurRad="76200" dist="50800" dir="5400000" algn="tl" rotWithShape="0">
                    <a:srgbClr val="000000">
                      <a:alpha val="65000"/>
                    </a:srgbClr>
                  </a:outerShdw>
                </a:effectLst>
              </a:rPr>
              <a:t>Борис Борисович </a:t>
            </a:r>
          </a:p>
          <a:p>
            <a:pPr algn="ctr"/>
            <a:r>
              <a:rPr lang="ru-RU" sz="3200" b="1" spc="50" dirty="0" smtClean="0">
                <a:ln w="11430"/>
                <a:solidFill>
                  <a:srgbClr val="FF0000"/>
                </a:solidFill>
                <a:effectLst>
                  <a:outerShdw blurRad="76200" dist="50800" dir="5400000" algn="tl" rotWithShape="0">
                    <a:srgbClr val="000000">
                      <a:alpha val="65000"/>
                    </a:srgbClr>
                  </a:outerShdw>
                </a:effectLst>
              </a:rPr>
              <a:t>(1923-2005 гг.)</a:t>
            </a:r>
            <a:endParaRPr lang="ru-RU" sz="3200" b="1" spc="50" dirty="0">
              <a:ln w="11430"/>
              <a:solidFill>
                <a:srgbClr val="FF0000"/>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128755" y="2878554"/>
            <a:ext cx="4602304" cy="1384995"/>
          </a:xfrm>
          <a:prstGeom prst="rect">
            <a:avLst/>
          </a:prstGeom>
          <a:noFill/>
        </p:spPr>
        <p:txBody>
          <a:bodyPr wrap="square" lIns="91440" tIns="45720" rIns="91440" bIns="45720">
            <a:spAutoFit/>
          </a:bodyPr>
          <a:lstStyle/>
          <a:p>
            <a:pPr algn="ct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Ұлы Отан Соғысының ардагері</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93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к\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4091" y="-1798067"/>
            <a:ext cx="7018256" cy="10127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пк\Desktop\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4739" y="-368593"/>
            <a:ext cx="3952504" cy="6075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6516216" y="6380876"/>
            <a:ext cx="1909497" cy="369332"/>
          </a:xfrm>
          <a:prstGeom prst="rect">
            <a:avLst/>
          </a:prstGeom>
          <a:noFill/>
        </p:spPr>
        <p:txBody>
          <a:bodyPr wrap="none" rtlCol="0">
            <a:spAutoFit/>
          </a:bodyPr>
          <a:lstStyle/>
          <a:p>
            <a:r>
              <a:rPr lang="ru-RU" dirty="0" smtClean="0"/>
              <a:t>Ф</a:t>
            </a:r>
            <a:r>
              <a:rPr lang="kk-KZ" dirty="0" smtClean="0"/>
              <a:t>.342, оп.2, д.6</a:t>
            </a:r>
            <a:endParaRPr lang="ru-RU" dirty="0"/>
          </a:p>
        </p:txBody>
      </p:sp>
      <p:sp>
        <p:nvSpPr>
          <p:cNvPr id="6" name="TextBox 5"/>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д.6</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53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пк\Deskto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173" y="70520"/>
            <a:ext cx="3539545" cy="4772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6516216" y="6380876"/>
            <a:ext cx="1909497" cy="369332"/>
          </a:xfrm>
          <a:prstGeom prst="rect">
            <a:avLst/>
          </a:prstGeom>
          <a:noFill/>
        </p:spPr>
        <p:txBody>
          <a:bodyPr wrap="none" rtlCol="0">
            <a:spAutoFit/>
          </a:bodyPr>
          <a:lstStyle/>
          <a:p>
            <a:r>
              <a:rPr lang="ru-RU" dirty="0" smtClean="0"/>
              <a:t>Ф</a:t>
            </a:r>
            <a:r>
              <a:rPr lang="kk-KZ" dirty="0" smtClean="0"/>
              <a:t>.342, оп.2, д.8</a:t>
            </a:r>
            <a:endParaRPr lang="ru-RU" dirty="0"/>
          </a:p>
        </p:txBody>
      </p:sp>
      <p:pic>
        <p:nvPicPr>
          <p:cNvPr id="1026" name="Picture 2" descr="C:\Users\пк\Desktop\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25" r="4171" b="14917"/>
          <a:stretch/>
        </p:blipFill>
        <p:spPr bwMode="auto">
          <a:xfrm>
            <a:off x="-108520" y="44624"/>
            <a:ext cx="3691621" cy="4907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пк\Desktop\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384" y="1699725"/>
            <a:ext cx="3539545" cy="4866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д.8</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03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к\Desktop\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22" y="332656"/>
            <a:ext cx="4272298" cy="2695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1" name="Picture 3" descr="C:\Users\пк\Desktop\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5" r="5696" b="53378"/>
          <a:stretch/>
        </p:blipFill>
        <p:spPr bwMode="auto">
          <a:xfrm>
            <a:off x="971600" y="3212976"/>
            <a:ext cx="4056568" cy="2770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3" descr="C:\Users\пк\Desktop\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4367986" y="194391"/>
            <a:ext cx="4501346" cy="29717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д.8</a:t>
            </a:r>
            <a:endParaRPr lang="ru-RU" dirty="0"/>
          </a:p>
        </p:txBody>
      </p:sp>
      <p:sp>
        <p:nvSpPr>
          <p:cNvPr id="6" name="TextBox 5"/>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д.8</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53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4220"/>
            <a:ext cx="9036496" cy="5632311"/>
          </a:xfrm>
          <a:prstGeom prst="rect">
            <a:avLst/>
          </a:prstGeom>
          <a:noFill/>
        </p:spPr>
        <p:txBody>
          <a:bodyPr wrap="square" lIns="91440" tIns="45720" rIns="91440" bIns="45720">
            <a:spAutoFit/>
          </a:bodyPr>
          <a:lstStyle/>
          <a:p>
            <a:pPr marL="285750" indent="-285750" algn="just">
              <a:buFont typeface="Wingdings" panose="05000000000000000000" pitchFamily="2" charset="2"/>
              <a:buChar char="v"/>
            </a:pPr>
            <a:r>
              <a:rPr lang="kk-KZ" sz="1500" dirty="0">
                <a:latin typeface="Times New Roman" panose="02020603050405020304" pitchFamily="18" charset="0"/>
                <a:cs typeface="Times New Roman" panose="02020603050405020304" pitchFamily="18" charset="0"/>
              </a:rPr>
              <a:t>Бородин Борис Борисович родился 18 августа 1923 года в селе Краснозерка Краснозерского района Новосибирской области. В 1937 году окончил семилетнюю школу и работал трактористом в совхозе. 05 декабря 1941 года призван на службу в ряды Советской Армии в Сталинский районный военкомат Кемеровской области. Два месяца служил курсантом, затем был призван Ленинградским военным округом на фронт, в развед батальон. Всю войну служил разведчиком. Участвовал в героическом штурме за освобождение Варшавы, в боях за взятие Берлина, Украины и Будапешта. В мае 1945 года встретил окончание войны в Берлине.</a:t>
            </a:r>
            <a:endParaRPr lang="ru-RU"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500" dirty="0">
                <a:latin typeface="Times New Roman" panose="02020603050405020304" pitchFamily="18" charset="0"/>
                <a:cs typeface="Times New Roman" panose="02020603050405020304" pitchFamily="18" charset="0"/>
              </a:rPr>
              <a:t>Батырлығы мен ерлігі үшін Б.Б.Бородин «Қызыл Жұлдыз» орденімен (1947 ж.), «2 дәрежелі Отан соғысы» орденімен (1947 ж.), «1 дәрежелі Отан соғысы» орденімен (1985 ж.), «1941-1945 жж. Ұлы Отан соғысындағы Германияны жеңгені үшін» медальдарымен (1946 ж.) марапатталған «Варшаваны азат еткені үшін», «Берлинді алғаны үшін»</a:t>
            </a:r>
            <a:endParaRPr lang="ru-RU"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500" dirty="0">
                <a:latin typeface="Times New Roman" panose="02020603050405020304" pitchFamily="18" charset="0"/>
                <a:cs typeface="Times New Roman" panose="02020603050405020304" pitchFamily="18" charset="0"/>
              </a:rPr>
              <a:t>1948 жылдың қазан айында жұмылдырылғаннан кейін Талдықорған облысының Сарқан ауылына келіп, дене шынықтыру техникумына түсті, орта мектепте дене шынықтыру мұғалімі болып жұмыс істеді және комсомол ұйымының хатшысы болды. Содан кейін Сарқан мәдениет үйінің директоры лауазымына қабылданды. 1953 жылы тамызда Аягөз қаласына келіп, 1954 жылы Түрксіб темір жолының Аягөз қаласы клубының меңгерушісі болып тағайындалды. 1959 жылы жүргізуші курсын бітірді. 1986 жылы зейнетке шыққанға дейін автомобиль шаруашылығында жұмыс істеді. Және ол жұмыс істемеген жерде Борис Борисович Бородин үлкен беделге ие болды, адал әрі адал адам болды. Ауданның дамуына зор үлес қосты, сол үшін «Еңбек ардагері» медалімен, көптеген грамоталармен және дипломдармен марапатталды. Сондай-ақ Борис Борисович Бородин Аягөз ауданының ардагерлер кеңесінің мүшесі болған.</a:t>
            </a:r>
            <a:endParaRPr lang="ru-RU"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500" dirty="0">
                <a:latin typeface="Times New Roman" panose="02020603050405020304" pitchFamily="18" charset="0"/>
                <a:cs typeface="Times New Roman" panose="02020603050405020304" pitchFamily="18" charset="0"/>
              </a:rPr>
              <a:t>Борис Борисович Бородин 2005 жылы 28 сәуірде Ұлы Жеңістің 60 жылдығын тойлауға үлгермей қайтыс болды.</a:t>
            </a:r>
            <a:endParaRPr lang="ru-RU"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500" dirty="0">
                <a:latin typeface="Times New Roman" panose="02020603050405020304" pitchFamily="18" charset="0"/>
                <a:cs typeface="Times New Roman" panose="02020603050405020304" pitchFamily="18" charset="0"/>
              </a:rPr>
              <a:t>2009 жылғы қазанда Б.Б.Бородиннің жеке тектік құжаттарына ғылыми-техникалық өңдеу жүргізілді.</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963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пк\Desktop\Сабитов\3.jpg"/>
          <p:cNvPicPr>
            <a:picLocks noChangeAspect="1" noChangeArrowheads="1"/>
          </p:cNvPicPr>
          <p:nvPr/>
        </p:nvPicPr>
        <p:blipFill rotWithShape="1">
          <a:blip r:embed="rId2">
            <a:extLst>
              <a:ext uri="{28A0092B-C50C-407E-A947-70E740481C1C}">
                <a14:useLocalDpi xmlns:a14="http://schemas.microsoft.com/office/drawing/2010/main" val="0"/>
              </a:ext>
            </a:extLst>
          </a:blip>
          <a:srcRect l="33676" r="16378" b="46514"/>
          <a:stretch/>
        </p:blipFill>
        <p:spPr bwMode="auto">
          <a:xfrm rot="5209399">
            <a:off x="1529980"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пк\Desktop\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46" b="51948"/>
          <a:stretch/>
        </p:blipFill>
        <p:spPr bwMode="auto">
          <a:xfrm rot="21080614">
            <a:off x="-3871" y="754887"/>
            <a:ext cx="5906839" cy="3912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68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пк\Desktop\Сабитов\3.jpg"/>
          <p:cNvPicPr>
            <a:picLocks noChangeAspect="1" noChangeArrowheads="1"/>
          </p:cNvPicPr>
          <p:nvPr/>
        </p:nvPicPr>
        <p:blipFill rotWithShape="1">
          <a:blip r:embed="rId2">
            <a:extLst>
              <a:ext uri="{28A0092B-C50C-407E-A947-70E740481C1C}">
                <a14:useLocalDpi xmlns:a14="http://schemas.microsoft.com/office/drawing/2010/main" val="0"/>
              </a:ext>
            </a:extLst>
          </a:blip>
          <a:srcRect l="33676" r="16378" b="46514"/>
          <a:stretch/>
        </p:blipFill>
        <p:spPr bwMode="auto">
          <a:xfrm rot="5209399">
            <a:off x="1529980"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д.2</a:t>
            </a:r>
            <a:endParaRPr lang="ru-RU" dirty="0"/>
          </a:p>
        </p:txBody>
      </p:sp>
      <p:pic>
        <p:nvPicPr>
          <p:cNvPr id="6153" name="Picture 9" descr="C:\Users\пк\Desktop\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5" t="49672" r="2643" b="2276"/>
          <a:stretch/>
        </p:blipFill>
        <p:spPr bwMode="auto">
          <a:xfrm rot="21080614">
            <a:off x="-81073" y="822364"/>
            <a:ext cx="5904182" cy="3958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31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пк\Desktop\7.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382120">
            <a:off x="-1008035" y="179462"/>
            <a:ext cx="11296427" cy="6848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д.2</a:t>
            </a:r>
            <a:endParaRPr lang="ru-RU" dirty="0"/>
          </a:p>
        </p:txBody>
      </p:sp>
      <p:pic>
        <p:nvPicPr>
          <p:cNvPr id="6148" name="Picture 4" descr="C:\Users\пк\Desktop\7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5" t="-1" r="2351" b="716"/>
          <a:stretch/>
        </p:blipFill>
        <p:spPr bwMode="auto">
          <a:xfrm rot="21172766">
            <a:off x="-182342" y="458303"/>
            <a:ext cx="5900493" cy="38233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91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пк\Desktop\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r="3566" b="2513"/>
          <a:stretch/>
        </p:blipFill>
        <p:spPr bwMode="auto">
          <a:xfrm rot="5400000">
            <a:off x="4852960" y="267720"/>
            <a:ext cx="3027766" cy="387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д.3</a:t>
            </a:r>
            <a:endParaRPr lang="ru-RU" dirty="0"/>
          </a:p>
        </p:txBody>
      </p:sp>
      <p:sp>
        <p:nvSpPr>
          <p:cNvPr id="6" name="Прямоугольник 5"/>
          <p:cNvSpPr/>
          <p:nvPr/>
        </p:nvSpPr>
        <p:spPr>
          <a:xfrm>
            <a:off x="2629853" y="108423"/>
            <a:ext cx="4020652" cy="369332"/>
          </a:xfrm>
          <a:prstGeom prst="rect">
            <a:avLst/>
          </a:prstGeom>
          <a:noFill/>
        </p:spPr>
        <p:txBody>
          <a:bodyPr wrap="none" lIns="91440" tIns="45720" rIns="91440" bIns="45720">
            <a:spAutoFit/>
          </a:bodyPr>
          <a:lstStyle/>
          <a:p>
            <a:pPr algn="ct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Б.Б.Бородинн</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ІҢ ФОТОСУРЕТТЕРІ</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6" name="Picture 2" descr="C:\Users\пк\Desktop\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824" b="4900"/>
          <a:stretch/>
        </p:blipFill>
        <p:spPr bwMode="auto">
          <a:xfrm rot="5400000">
            <a:off x="793297" y="294935"/>
            <a:ext cx="3103560" cy="3899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д.3</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34081" y="3938280"/>
            <a:ext cx="3854343" cy="1938992"/>
          </a:xfrm>
          <a:prstGeom prst="rect">
            <a:avLst/>
          </a:prstGeom>
          <a:noFill/>
        </p:spPr>
        <p:txBody>
          <a:bodyPr wrap="square" rtlCol="0">
            <a:spAutoFit/>
          </a:bodyPr>
          <a:lstStyle/>
          <a:p>
            <a:pPr algn="just"/>
            <a:r>
              <a:rPr lang="ru-RU" sz="1500" b="1" dirty="0" err="1" smtClean="0">
                <a:latin typeface="Times New Roman" panose="02020603050405020304" pitchFamily="18" charset="0"/>
                <a:cs typeface="Times New Roman" panose="02020603050405020304" pitchFamily="18" charset="0"/>
              </a:rPr>
              <a:t>Б.Б.Бородин</a:t>
            </a:r>
            <a:r>
              <a:rPr lang="ru-RU" sz="1500" b="1" dirty="0" smtClean="0">
                <a:latin typeface="Times New Roman" panose="02020603050405020304" pitchFamily="18" charset="0"/>
                <a:cs typeface="Times New Roman" panose="02020603050405020304" pitchFamily="18" charset="0"/>
              </a:rPr>
              <a:t> </a:t>
            </a:r>
            <a:r>
              <a:rPr lang="ru-RU" sz="1500" b="1" dirty="0" err="1" smtClean="0">
                <a:latin typeface="Times New Roman" panose="02020603050405020304" pitchFamily="18" charset="0"/>
                <a:cs typeface="Times New Roman" panose="02020603050405020304" pitchFamily="18" charset="0"/>
              </a:rPr>
              <a:t>сол</a:t>
            </a:r>
            <a:r>
              <a:rPr lang="ru-RU" sz="1500" b="1" dirty="0" smtClean="0">
                <a:latin typeface="Times New Roman" panose="02020603050405020304" pitchFamily="18" charset="0"/>
                <a:cs typeface="Times New Roman" panose="02020603050405020304" pitchFamily="18" charset="0"/>
              </a:rPr>
              <a:t> </a:t>
            </a:r>
            <a:r>
              <a:rPr lang="kk-KZ" sz="1500" b="1" dirty="0" smtClean="0">
                <a:latin typeface="Times New Roman" panose="02020603050405020304" pitchFamily="18" charset="0"/>
                <a:cs typeface="Times New Roman" panose="02020603050405020304" pitchFamily="18" charset="0"/>
              </a:rPr>
              <a:t>жақта бірінші</a:t>
            </a:r>
          </a:p>
          <a:p>
            <a:pPr algn="just"/>
            <a:r>
              <a:rPr lang="kk-KZ" sz="1500" b="1" dirty="0" smtClean="0">
                <a:latin typeface="Times New Roman" panose="02020603050405020304" pitchFamily="18" charset="0"/>
                <a:cs typeface="Times New Roman" panose="02020603050405020304" pitchFamily="18" charset="0"/>
              </a:rPr>
              <a:t>Берлин, 18.05.1945 ж.</a:t>
            </a:r>
          </a:p>
          <a:p>
            <a:pPr algn="just"/>
            <a:r>
              <a:rPr lang="kk-KZ" sz="1500" b="1" i="1" dirty="0" smtClean="0">
                <a:latin typeface="Times New Roman" panose="02020603050405020304" pitchFamily="18" charset="0"/>
                <a:cs typeface="Times New Roman" panose="02020603050405020304" pitchFamily="18" charset="0"/>
              </a:rPr>
              <a:t>Суреттің артқы жағында </a:t>
            </a:r>
          </a:p>
          <a:p>
            <a:pPr algn="just"/>
            <a:r>
              <a:rPr lang="kk-KZ"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долгую Память другу, друзья втсреч... не на гуляньи а на жесткой схватке с врагами. Пусть это фото напомнит нам о боевых делах. Саша. Гани. Борис» </a:t>
            </a:r>
            <a:r>
              <a:rPr lang="kk-KZ" sz="1500" b="1" i="1" dirty="0" smtClean="0">
                <a:latin typeface="Times New Roman" panose="02020603050405020304" pitchFamily="18" charset="0"/>
                <a:cs typeface="Times New Roman" panose="02020603050405020304" pitchFamily="18" charset="0"/>
              </a:rPr>
              <a:t>(мәтіннің емлесі сақталған)</a:t>
            </a:r>
            <a:endParaRPr lang="ru-RU" sz="15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40275" y="4005064"/>
            <a:ext cx="3854343" cy="1708160"/>
          </a:xfrm>
          <a:prstGeom prst="rect">
            <a:avLst/>
          </a:prstGeom>
          <a:noFill/>
        </p:spPr>
        <p:txBody>
          <a:bodyPr wrap="square" rtlCol="0">
            <a:spAutoFit/>
          </a:bodyPr>
          <a:lstStyle/>
          <a:p>
            <a:pPr algn="just"/>
            <a:r>
              <a:rPr lang="ru-RU" sz="1500" b="1" dirty="0" err="1" smtClean="0">
                <a:latin typeface="Times New Roman" panose="02020603050405020304" pitchFamily="18" charset="0"/>
                <a:cs typeface="Times New Roman" panose="02020603050405020304" pitchFamily="18" charset="0"/>
              </a:rPr>
              <a:t>Б.Б.Бородин</a:t>
            </a:r>
            <a:r>
              <a:rPr lang="ru-RU" sz="1500" b="1" dirty="0" smtClean="0">
                <a:latin typeface="Times New Roman" panose="02020603050405020304" pitchFamily="18" charset="0"/>
                <a:cs typeface="Times New Roman" panose="02020603050405020304" pitchFamily="18" charset="0"/>
              </a:rPr>
              <a:t> </a:t>
            </a:r>
            <a:r>
              <a:rPr lang="ru-RU" sz="1500" b="1" dirty="0" err="1" smtClean="0">
                <a:latin typeface="Times New Roman" panose="02020603050405020304" pitchFamily="18" charset="0"/>
                <a:cs typeface="Times New Roman" panose="02020603050405020304" pitchFamily="18" charset="0"/>
              </a:rPr>
              <a:t>сол</a:t>
            </a:r>
            <a:r>
              <a:rPr lang="ru-RU" sz="1500" b="1" dirty="0" smtClean="0">
                <a:latin typeface="Times New Roman" panose="02020603050405020304" pitchFamily="18" charset="0"/>
                <a:cs typeface="Times New Roman" panose="02020603050405020304" pitchFamily="18" charset="0"/>
              </a:rPr>
              <a:t> </a:t>
            </a:r>
            <a:r>
              <a:rPr lang="kk-KZ" sz="1500" b="1" dirty="0" smtClean="0">
                <a:latin typeface="Times New Roman" panose="02020603050405020304" pitchFamily="18" charset="0"/>
                <a:cs typeface="Times New Roman" panose="02020603050405020304" pitchFamily="18" charset="0"/>
              </a:rPr>
              <a:t>жақта үшінші</a:t>
            </a:r>
          </a:p>
          <a:p>
            <a:pPr algn="just"/>
            <a:r>
              <a:rPr lang="kk-KZ" sz="1500" b="1" dirty="0" smtClean="0">
                <a:latin typeface="Times New Roman" panose="02020603050405020304" pitchFamily="18" charset="0"/>
                <a:cs typeface="Times New Roman" panose="02020603050405020304" pitchFamily="18" charset="0"/>
              </a:rPr>
              <a:t>Берлин, 19.05.1945 ж.</a:t>
            </a:r>
          </a:p>
          <a:p>
            <a:pPr algn="just"/>
            <a:endParaRPr lang="kk-KZ" sz="1500" b="1" dirty="0" smtClean="0">
              <a:latin typeface="Times New Roman" panose="02020603050405020304" pitchFamily="18" charset="0"/>
              <a:cs typeface="Times New Roman" panose="02020603050405020304" pitchFamily="18" charset="0"/>
            </a:endParaRPr>
          </a:p>
          <a:p>
            <a:pPr algn="just"/>
            <a:r>
              <a:rPr lang="kk-KZ" sz="1500" b="1" i="1" dirty="0" smtClean="0">
                <a:latin typeface="Times New Roman" panose="02020603050405020304" pitchFamily="18" charset="0"/>
                <a:cs typeface="Times New Roman" panose="02020603050405020304" pitchFamily="18" charset="0"/>
              </a:rPr>
              <a:t>Суреттің артқы жағында </a:t>
            </a:r>
          </a:p>
          <a:p>
            <a:pPr algn="just"/>
            <a:r>
              <a:rPr lang="kk-KZ"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«Это тройка неутомимых разведчиков. Вася, Дима, Борис </a:t>
            </a:r>
            <a:r>
              <a:rPr lang="kk-KZ" sz="1500" b="1" i="1" dirty="0" smtClean="0">
                <a:latin typeface="Times New Roman" panose="02020603050405020304" pitchFamily="18" charset="0"/>
                <a:cs typeface="Times New Roman" panose="02020603050405020304" pitchFamily="18" charset="0"/>
              </a:rPr>
              <a:t>(мәтіннің емлесі сақталған)</a:t>
            </a:r>
            <a:endParaRPr lang="ru-RU" sz="1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950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д.4</a:t>
            </a:r>
            <a:endParaRPr lang="ru-RU" dirty="0"/>
          </a:p>
        </p:txBody>
      </p:sp>
      <p:pic>
        <p:nvPicPr>
          <p:cNvPr id="5122" name="Picture 2" descr="C:\Users\пк\Desktop\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330" t="50000" r="32412"/>
          <a:stretch/>
        </p:blipFill>
        <p:spPr bwMode="auto">
          <a:xfrm rot="5400000">
            <a:off x="-36434" y="980651"/>
            <a:ext cx="3744416" cy="2880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2" descr="C:\Users\пк\Desktop\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165" b="52487"/>
          <a:stretch/>
        </p:blipFill>
        <p:spPr bwMode="auto">
          <a:xfrm rot="5400000">
            <a:off x="2760390" y="1126766"/>
            <a:ext cx="3749354" cy="2593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C:\Users\пк\Desktop\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20" r="2662" b="52699"/>
          <a:stretch/>
        </p:blipFill>
        <p:spPr bwMode="auto">
          <a:xfrm rot="5400000">
            <a:off x="5408989" y="1143358"/>
            <a:ext cx="3718128" cy="2672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Прямоугольник 5"/>
          <p:cNvSpPr/>
          <p:nvPr/>
        </p:nvSpPr>
        <p:spPr>
          <a:xfrm>
            <a:off x="2629853" y="108423"/>
            <a:ext cx="4020652" cy="369332"/>
          </a:xfrm>
          <a:prstGeom prst="rect">
            <a:avLst/>
          </a:prstGeom>
          <a:noFill/>
        </p:spPr>
        <p:txBody>
          <a:bodyPr wrap="none" lIns="91440" tIns="45720" rIns="91440" bIns="45720">
            <a:spAutoFit/>
          </a:bodyPr>
          <a:lstStyle/>
          <a:p>
            <a:pPr algn="ct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Б.Б.Бородинн</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ІҢ ФОТОСУРЕТТЕРІ</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д.4</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40276" y="4284028"/>
            <a:ext cx="2898200" cy="553998"/>
          </a:xfrm>
          <a:prstGeom prst="rect">
            <a:avLst/>
          </a:prstGeom>
          <a:noFill/>
        </p:spPr>
        <p:txBody>
          <a:bodyPr wrap="square" rtlCol="0">
            <a:spAutoFit/>
          </a:bodyPr>
          <a:lstStyle/>
          <a:p>
            <a:pPr algn="ctr"/>
            <a:r>
              <a:rPr lang="ru-RU" sz="1500" b="1" dirty="0" err="1" smtClean="0">
                <a:latin typeface="Times New Roman" panose="02020603050405020304" pitchFamily="18" charset="0"/>
                <a:cs typeface="Times New Roman" panose="02020603050405020304" pitchFamily="18" charset="0"/>
              </a:rPr>
              <a:t>Б.Б.Бородин</a:t>
            </a:r>
            <a:r>
              <a:rPr lang="ru-RU" sz="1500" b="1" dirty="0" smtClean="0">
                <a:latin typeface="Times New Roman" panose="02020603050405020304" pitchFamily="18" charset="0"/>
                <a:cs typeface="Times New Roman" panose="02020603050405020304" pitchFamily="18" charset="0"/>
              </a:rPr>
              <a:t> </a:t>
            </a:r>
          </a:p>
          <a:p>
            <a:pPr algn="ctr"/>
            <a:r>
              <a:rPr lang="kk-KZ" sz="1500" b="1" dirty="0" smtClean="0">
                <a:latin typeface="Times New Roman" panose="02020603050405020304" pitchFamily="18" charset="0"/>
                <a:cs typeface="Times New Roman" panose="02020603050405020304" pitchFamily="18" charset="0"/>
              </a:rPr>
              <a:t>Польша, 10.10.1944 ж.</a:t>
            </a:r>
          </a:p>
        </p:txBody>
      </p:sp>
      <p:sp>
        <p:nvSpPr>
          <p:cNvPr id="10" name="TextBox 9"/>
          <p:cNvSpPr txBox="1"/>
          <p:nvPr/>
        </p:nvSpPr>
        <p:spPr>
          <a:xfrm>
            <a:off x="3149143" y="4293096"/>
            <a:ext cx="2898200" cy="2169825"/>
          </a:xfrm>
          <a:prstGeom prst="rect">
            <a:avLst/>
          </a:prstGeom>
          <a:noFill/>
        </p:spPr>
        <p:txBody>
          <a:bodyPr wrap="square" rtlCol="0">
            <a:spAutoFit/>
          </a:bodyPr>
          <a:lstStyle/>
          <a:p>
            <a:pPr algn="ctr"/>
            <a:r>
              <a:rPr lang="ru-RU" sz="1500" b="1" dirty="0" err="1" smtClean="0">
                <a:latin typeface="Times New Roman" panose="02020603050405020304" pitchFamily="18" charset="0"/>
                <a:cs typeface="Times New Roman" panose="02020603050405020304" pitchFamily="18" charset="0"/>
              </a:rPr>
              <a:t>Б.Б.Бородин</a:t>
            </a:r>
            <a:r>
              <a:rPr lang="ru-RU" sz="1500" b="1" dirty="0" smtClean="0">
                <a:latin typeface="Times New Roman" panose="02020603050405020304" pitchFamily="18" charset="0"/>
                <a:cs typeface="Times New Roman" panose="02020603050405020304" pitchFamily="18" charset="0"/>
              </a:rPr>
              <a:t> </a:t>
            </a:r>
            <a:r>
              <a:rPr lang="kk-KZ" sz="1500" b="1" dirty="0" smtClean="0">
                <a:latin typeface="Times New Roman" panose="02020603050405020304" pitchFamily="18" charset="0"/>
                <a:cs typeface="Times New Roman" panose="02020603050405020304" pitchFamily="18" charset="0"/>
              </a:rPr>
              <a:t>ортасында</a:t>
            </a:r>
          </a:p>
          <a:p>
            <a:pPr algn="ctr"/>
            <a:r>
              <a:rPr lang="kk-KZ" sz="1500" b="1" dirty="0" smtClean="0">
                <a:latin typeface="Times New Roman" panose="02020603050405020304" pitchFamily="18" charset="0"/>
                <a:cs typeface="Times New Roman" panose="02020603050405020304" pitchFamily="18" charset="0"/>
              </a:rPr>
              <a:t>Берлин, 18.05.1945 ж.</a:t>
            </a:r>
          </a:p>
          <a:p>
            <a:pPr algn="just"/>
            <a:r>
              <a:rPr lang="kk-KZ" sz="1500" b="1" i="1" dirty="0">
                <a:latin typeface="Times New Roman" panose="02020603050405020304" pitchFamily="18" charset="0"/>
                <a:cs typeface="Times New Roman" panose="02020603050405020304" pitchFamily="18" charset="0"/>
              </a:rPr>
              <a:t>Суреттің артқы жағында </a:t>
            </a:r>
          </a:p>
          <a:p>
            <a:pPr algn="just"/>
            <a:r>
              <a:rPr lang="kk-KZ"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 освободил Этих страдальцев свои и ихи облики дарю тебе. Борис в день Победы» </a:t>
            </a:r>
            <a:r>
              <a:rPr lang="kk-KZ" sz="1500" b="1" i="1" dirty="0" smtClean="0">
                <a:latin typeface="Times New Roman" panose="02020603050405020304" pitchFamily="18" charset="0"/>
                <a:cs typeface="Times New Roman" panose="02020603050405020304" pitchFamily="18" charset="0"/>
              </a:rPr>
              <a:t>(мәтіннің </a:t>
            </a:r>
            <a:r>
              <a:rPr lang="kk-KZ" sz="1500" b="1" i="1" dirty="0">
                <a:latin typeface="Times New Roman" panose="02020603050405020304" pitchFamily="18" charset="0"/>
                <a:cs typeface="Times New Roman" panose="02020603050405020304" pitchFamily="18" charset="0"/>
              </a:rPr>
              <a:t>емлесі сақталған)</a:t>
            </a:r>
            <a:endParaRPr lang="ru-RU" sz="1500" b="1" i="1" dirty="0">
              <a:latin typeface="Times New Roman" panose="02020603050405020304" pitchFamily="18" charset="0"/>
              <a:cs typeface="Times New Roman" panose="02020603050405020304" pitchFamily="18" charset="0"/>
            </a:endParaRPr>
          </a:p>
          <a:p>
            <a:pPr algn="ctr"/>
            <a:endParaRPr lang="kk-KZ" sz="1500" b="1"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5847503" y="4403587"/>
            <a:ext cx="2898200" cy="553998"/>
          </a:xfrm>
          <a:prstGeom prst="rect">
            <a:avLst/>
          </a:prstGeom>
          <a:noFill/>
        </p:spPr>
        <p:txBody>
          <a:bodyPr wrap="square" rtlCol="0">
            <a:spAutoFit/>
          </a:bodyPr>
          <a:lstStyle/>
          <a:p>
            <a:pPr algn="ctr"/>
            <a:r>
              <a:rPr lang="ru-RU" sz="1500" b="1" dirty="0" err="1" smtClean="0">
                <a:latin typeface="Times New Roman" panose="02020603050405020304" pitchFamily="18" charset="0"/>
                <a:cs typeface="Times New Roman" panose="02020603050405020304" pitchFamily="18" charset="0"/>
              </a:rPr>
              <a:t>Б.Б.Бородин</a:t>
            </a:r>
            <a:r>
              <a:rPr lang="ru-RU" sz="1500" b="1" dirty="0" smtClean="0">
                <a:latin typeface="Times New Roman" panose="02020603050405020304" pitchFamily="18" charset="0"/>
                <a:cs typeface="Times New Roman" panose="02020603050405020304" pitchFamily="18" charset="0"/>
              </a:rPr>
              <a:t> </a:t>
            </a:r>
          </a:p>
          <a:p>
            <a:pPr algn="ctr"/>
            <a:r>
              <a:rPr lang="kk-KZ" sz="1500" b="1" dirty="0" smtClean="0">
                <a:latin typeface="Times New Roman" panose="02020603050405020304" pitchFamily="18" charset="0"/>
                <a:cs typeface="Times New Roman" panose="02020603050405020304" pitchFamily="18" charset="0"/>
              </a:rPr>
              <a:t>Польша, 10.10.1944 ж.</a:t>
            </a:r>
          </a:p>
        </p:txBody>
      </p:sp>
    </p:spTree>
    <p:extLst>
      <p:ext uri="{BB962C8B-B14F-4D97-AF65-F5344CB8AC3E}">
        <p14:creationId xmlns:p14="http://schemas.microsoft.com/office/powerpoint/2010/main" val="259453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пк\Desktop\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2688" y="-1212690"/>
            <a:ext cx="6899150" cy="9324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д.5</a:t>
            </a:r>
            <a:endParaRPr lang="ru-RU" dirty="0"/>
          </a:p>
        </p:txBody>
      </p:sp>
      <p:pic>
        <p:nvPicPr>
          <p:cNvPr id="2052" name="Picture 4" descr="C:\Users\пк\Desktop\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48" t="268" r="-48" b="47020"/>
          <a:stretch/>
        </p:blipFill>
        <p:spPr bwMode="auto">
          <a:xfrm rot="5400000">
            <a:off x="820658" y="-820661"/>
            <a:ext cx="3650764" cy="52920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д.5</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53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к\Desktop\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8" r="49346" b="47237"/>
          <a:stretch/>
        </p:blipFill>
        <p:spPr bwMode="auto">
          <a:xfrm rot="5400000">
            <a:off x="6413186" y="3148338"/>
            <a:ext cx="2192771" cy="32238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extBox 12"/>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д.5</a:t>
            </a:r>
            <a:endParaRPr lang="ru-RU" dirty="0"/>
          </a:p>
        </p:txBody>
      </p:sp>
      <p:pic>
        <p:nvPicPr>
          <p:cNvPr id="10" name="Picture 4" descr="C:\Users\пк\Desktop\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8" r="50000" b="51966"/>
          <a:stretch/>
        </p:blipFill>
        <p:spPr bwMode="auto">
          <a:xfrm rot="5400000">
            <a:off x="602088" y="-233936"/>
            <a:ext cx="2145320" cy="2990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9" name="Picture 3" descr="C:\Users\пк\Desktop\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913" b="47548"/>
          <a:stretch/>
        </p:blipFill>
        <p:spPr bwMode="auto">
          <a:xfrm rot="5400000">
            <a:off x="6436759" y="557472"/>
            <a:ext cx="2192771" cy="32217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0" name="Picture 4" descr="C:\Users\пк\Desktop\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818" t="53433" r="5264" b="7386"/>
          <a:stretch/>
        </p:blipFill>
        <p:spPr bwMode="auto">
          <a:xfrm>
            <a:off x="544118" y="4163016"/>
            <a:ext cx="3064368" cy="214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6" name="Picture 5" descr="C:\Users\пк\Desktop\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b="46034"/>
          <a:stretch/>
        </p:blipFill>
        <p:spPr bwMode="auto">
          <a:xfrm rot="5400000">
            <a:off x="3935071" y="1778299"/>
            <a:ext cx="2128618" cy="31590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1" name="Picture 5" descr="C:\Users\пк\Desktop\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643" t="58485" r="11229" b="4473"/>
          <a:stretch/>
        </p:blipFill>
        <p:spPr bwMode="auto">
          <a:xfrm>
            <a:off x="3985237" y="-19026"/>
            <a:ext cx="3155775" cy="2168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5" name="Picture 5" descr="C:\Users\пк\Desktop\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b="46594"/>
          <a:stretch/>
        </p:blipFill>
        <p:spPr bwMode="auto">
          <a:xfrm rot="5400000">
            <a:off x="792460" y="1682510"/>
            <a:ext cx="2128620" cy="3126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TextBox 10"/>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д.5</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5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436</TotalTime>
  <Words>757</Words>
  <Application>Microsoft Office PowerPoint</Application>
  <PresentationFormat>Экран (4:3)</PresentationFormat>
  <Paragraphs>47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63</cp:revision>
  <dcterms:created xsi:type="dcterms:W3CDTF">2025-01-30T04:24:28Z</dcterms:created>
  <dcterms:modified xsi:type="dcterms:W3CDTF">2025-02-25T08:35:24Z</dcterms:modified>
</cp:coreProperties>
</file>